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852" r:id="rId4"/>
  </p:sldMasterIdLst>
  <p:notesMasterIdLst>
    <p:notesMasterId r:id="rId13"/>
  </p:notesMasterIdLst>
  <p:handoutMasterIdLst>
    <p:handoutMasterId r:id="rId14"/>
  </p:handoutMasterIdLst>
  <p:sldIdLst>
    <p:sldId id="256" r:id="rId5"/>
    <p:sldId id="261" r:id="rId6"/>
    <p:sldId id="272" r:id="rId7"/>
    <p:sldId id="275" r:id="rId8"/>
    <p:sldId id="277" r:id="rId9"/>
    <p:sldId id="276" r:id="rId10"/>
    <p:sldId id="278" r:id="rId11"/>
    <p:sldId id="273"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67E2B7D-CA0A-481F-B1C4-F28A5C9C8E2E}" v="183" dt="2023-11-20T21:31:29.86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013" autoAdjust="0"/>
    <p:restoredTop sz="94670" autoAdjust="0"/>
  </p:normalViewPr>
  <p:slideViewPr>
    <p:cSldViewPr snapToGrid="0" snapToObjects="1">
      <p:cViewPr varScale="1">
        <p:scale>
          <a:sx n="51" d="100"/>
          <a:sy n="51" d="100"/>
        </p:scale>
        <p:origin x="67" y="614"/>
      </p:cViewPr>
      <p:guideLst>
        <p:guide orient="horz" pos="2160"/>
        <p:guide pos="3840"/>
      </p:guideLst>
    </p:cSldViewPr>
  </p:slideViewPr>
  <p:notesTextViewPr>
    <p:cViewPr>
      <p:scale>
        <a:sx n="1" d="1"/>
        <a:sy n="1" d="1"/>
      </p:scale>
      <p:origin x="0" y="0"/>
    </p:cViewPr>
  </p:notesTextViewPr>
  <p:notesViewPr>
    <p:cSldViewPr snapToGrid="0" snapToObjects="1">
      <p:cViewPr varScale="1">
        <p:scale>
          <a:sx n="68" d="100"/>
          <a:sy n="68" d="100"/>
        </p:scale>
        <p:origin x="3288" y="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viewProps" Target="viewProps.xml"/><Relationship Id="rId20"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presProps" Target="presProps.xml"/><Relationship Id="rId10" Type="http://schemas.openxmlformats.org/officeDocument/2006/relationships/slide" Target="slides/slide6.xml"/><Relationship Id="rId19"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stefani Santiago" userId="e3cafec18274586f" providerId="LiveId" clId="{B67E2B7D-CA0A-481F-B1C4-F28A5C9C8E2E}"/>
    <pc:docChg chg="undo redo custSel addSld delSld modSld sldOrd">
      <pc:chgData name="Estefani Santiago" userId="e3cafec18274586f" providerId="LiveId" clId="{B67E2B7D-CA0A-481F-B1C4-F28A5C9C8E2E}" dt="2023-11-22T02:14:10.248" v="15748" actId="20577"/>
      <pc:docMkLst>
        <pc:docMk/>
      </pc:docMkLst>
      <pc:sldChg chg="modNotesTx">
        <pc:chgData name="Estefani Santiago" userId="e3cafec18274586f" providerId="LiveId" clId="{B67E2B7D-CA0A-481F-B1C4-F28A5C9C8E2E}" dt="2023-11-19T23:48:40.818" v="6300" actId="20577"/>
        <pc:sldMkLst>
          <pc:docMk/>
          <pc:sldMk cId="531247187" sldId="256"/>
        </pc:sldMkLst>
      </pc:sldChg>
      <pc:sldChg chg="delSp modSp mod modNotesTx">
        <pc:chgData name="Estefani Santiago" userId="e3cafec18274586f" providerId="LiveId" clId="{B67E2B7D-CA0A-481F-B1C4-F28A5C9C8E2E}" dt="2023-11-20T21:31:29.866" v="15713" actId="113"/>
        <pc:sldMkLst>
          <pc:docMk/>
          <pc:sldMk cId="1315813368" sldId="261"/>
        </pc:sldMkLst>
        <pc:spChg chg="mod">
          <ac:chgData name="Estefani Santiago" userId="e3cafec18274586f" providerId="LiveId" clId="{B67E2B7D-CA0A-481F-B1C4-F28A5C9C8E2E}" dt="2023-11-19T23:43:43.520" v="5968" actId="26606"/>
          <ac:spMkLst>
            <pc:docMk/>
            <pc:sldMk cId="1315813368" sldId="261"/>
            <ac:spMk id="2" creationId="{23F6D5E8-15CF-4755-910B-1B5A1E777357}"/>
          </ac:spMkLst>
        </pc:spChg>
        <pc:spChg chg="del">
          <ac:chgData name="Estefani Santiago" userId="e3cafec18274586f" providerId="LiveId" clId="{B67E2B7D-CA0A-481F-B1C4-F28A5C9C8E2E}" dt="2023-11-19T23:43:43.520" v="5968" actId="26606"/>
          <ac:spMkLst>
            <pc:docMk/>
            <pc:sldMk cId="1315813368" sldId="261"/>
            <ac:spMk id="61" creationId="{49B7FFA5-14CB-4A4F-9BCC-CA3AA5D9D276}"/>
          </ac:spMkLst>
        </pc:spChg>
        <pc:spChg chg="del">
          <ac:chgData name="Estefani Santiago" userId="e3cafec18274586f" providerId="LiveId" clId="{B67E2B7D-CA0A-481F-B1C4-F28A5C9C8E2E}" dt="2023-11-19T23:43:43.520" v="5968" actId="26606"/>
          <ac:spMkLst>
            <pc:docMk/>
            <pc:sldMk cId="1315813368" sldId="261"/>
            <ac:spMk id="62" creationId="{E009DD9B-5EE2-4C0D-8B2B-351C8C102205}"/>
          </ac:spMkLst>
        </pc:spChg>
        <pc:spChg chg="del">
          <ac:chgData name="Estefani Santiago" userId="e3cafec18274586f" providerId="LiveId" clId="{B67E2B7D-CA0A-481F-B1C4-F28A5C9C8E2E}" dt="2023-11-19T23:43:43.520" v="5968" actId="26606"/>
          <ac:spMkLst>
            <pc:docMk/>
            <pc:sldMk cId="1315813368" sldId="261"/>
            <ac:spMk id="63" creationId="{04E48745-7512-4EC2-9E20-9092D12150CA}"/>
          </ac:spMkLst>
        </pc:spChg>
        <pc:spChg chg="del">
          <ac:chgData name="Estefani Santiago" userId="e3cafec18274586f" providerId="LiveId" clId="{B67E2B7D-CA0A-481F-B1C4-F28A5C9C8E2E}" dt="2023-11-19T23:43:43.520" v="5968" actId="26606"/>
          <ac:spMkLst>
            <pc:docMk/>
            <pc:sldMk cId="1315813368" sldId="261"/>
            <ac:spMk id="64" creationId="{E720DB99-7745-4E75-9D96-AAB6D55C531E}"/>
          </ac:spMkLst>
        </pc:spChg>
        <pc:spChg chg="del">
          <ac:chgData name="Estefani Santiago" userId="e3cafec18274586f" providerId="LiveId" clId="{B67E2B7D-CA0A-481F-B1C4-F28A5C9C8E2E}" dt="2023-11-19T23:43:43.520" v="5968" actId="26606"/>
          <ac:spMkLst>
            <pc:docMk/>
            <pc:sldMk cId="1315813368" sldId="261"/>
            <ac:spMk id="65" creationId="{D68803C4-E159-4360-B7BB-74205C8F782D}"/>
          </ac:spMkLst>
        </pc:spChg>
        <pc:spChg chg="del">
          <ac:chgData name="Estefani Santiago" userId="e3cafec18274586f" providerId="LiveId" clId="{B67E2B7D-CA0A-481F-B1C4-F28A5C9C8E2E}" dt="2023-11-19T23:43:43.520" v="5968" actId="26606"/>
          <ac:spMkLst>
            <pc:docMk/>
            <pc:sldMk cId="1315813368" sldId="261"/>
            <ac:spMk id="66" creationId="{504B0465-3B07-49BF-BEA7-D81476246293}"/>
          </ac:spMkLst>
        </pc:spChg>
        <pc:graphicFrameChg chg="mod modGraphic">
          <ac:chgData name="Estefani Santiago" userId="e3cafec18274586f" providerId="LiveId" clId="{B67E2B7D-CA0A-481F-B1C4-F28A5C9C8E2E}" dt="2023-11-20T21:31:29.866" v="15713" actId="113"/>
          <ac:graphicFrameMkLst>
            <pc:docMk/>
            <pc:sldMk cId="1315813368" sldId="261"/>
            <ac:graphicFrameMk id="21" creationId="{A3D1C6A2-434F-413C-ACCC-99B0DBD24CFD}"/>
          </ac:graphicFrameMkLst>
        </pc:graphicFrameChg>
        <pc:picChg chg="mod">
          <ac:chgData name="Estefani Santiago" userId="e3cafec18274586f" providerId="LiveId" clId="{B67E2B7D-CA0A-481F-B1C4-F28A5C9C8E2E}" dt="2023-11-19T23:43:43.520" v="5968" actId="26606"/>
          <ac:picMkLst>
            <pc:docMk/>
            <pc:sldMk cId="1315813368" sldId="261"/>
            <ac:picMk id="9" creationId="{E993FA7A-9A61-804B-A5E4-16683DB6CC47}"/>
          </ac:picMkLst>
        </pc:picChg>
      </pc:sldChg>
      <pc:sldChg chg="addSp delSp modSp del mod modNotesTx">
        <pc:chgData name="Estefani Santiago" userId="e3cafec18274586f" providerId="LiveId" clId="{B67E2B7D-CA0A-481F-B1C4-F28A5C9C8E2E}" dt="2023-11-17T22:41:32.559" v="3284" actId="2696"/>
        <pc:sldMkLst>
          <pc:docMk/>
          <pc:sldMk cId="4233814536" sldId="266"/>
        </pc:sldMkLst>
        <pc:spChg chg="del mod">
          <ac:chgData name="Estefani Santiago" userId="e3cafec18274586f" providerId="LiveId" clId="{B67E2B7D-CA0A-481F-B1C4-F28A5C9C8E2E}" dt="2023-11-17T21:30:40.470" v="2290" actId="478"/>
          <ac:spMkLst>
            <pc:docMk/>
            <pc:sldMk cId="4233814536" sldId="266"/>
            <ac:spMk id="2" creationId="{5F3F6C66-D6D7-4A72-9928-967AEA400766}"/>
          </ac:spMkLst>
        </pc:spChg>
        <pc:spChg chg="mod ord">
          <ac:chgData name="Estefani Santiago" userId="e3cafec18274586f" providerId="LiveId" clId="{B67E2B7D-CA0A-481F-B1C4-F28A5C9C8E2E}" dt="2023-11-17T22:40:06.397" v="3269" actId="26606"/>
          <ac:spMkLst>
            <pc:docMk/>
            <pc:sldMk cId="4233814536" sldId="266"/>
            <ac:spMk id="3" creationId="{FA2AE3EF-C217-7B49-BEE6-967B63E1ED9A}"/>
          </ac:spMkLst>
        </pc:spChg>
        <pc:spChg chg="add del mod">
          <ac:chgData name="Estefani Santiago" userId="e3cafec18274586f" providerId="LiveId" clId="{B67E2B7D-CA0A-481F-B1C4-F28A5C9C8E2E}" dt="2023-11-17T21:30:38.242" v="2289" actId="478"/>
          <ac:spMkLst>
            <pc:docMk/>
            <pc:sldMk cId="4233814536" sldId="266"/>
            <ac:spMk id="7" creationId="{DBBA75E4-D014-25B2-E831-B37E75EA0E4E}"/>
          </ac:spMkLst>
        </pc:spChg>
        <pc:spChg chg="add mod">
          <ac:chgData name="Estefani Santiago" userId="e3cafec18274586f" providerId="LiveId" clId="{B67E2B7D-CA0A-481F-B1C4-F28A5C9C8E2E}" dt="2023-11-17T22:40:31.589" v="3273" actId="1076"/>
          <ac:spMkLst>
            <pc:docMk/>
            <pc:sldMk cId="4233814536" sldId="266"/>
            <ac:spMk id="9" creationId="{11DE5BC5-2B61-257A-34FB-478855FC40F8}"/>
          </ac:spMkLst>
        </pc:spChg>
        <pc:spChg chg="add del mod">
          <ac:chgData name="Estefani Santiago" userId="e3cafec18274586f" providerId="LiveId" clId="{B67E2B7D-CA0A-481F-B1C4-F28A5C9C8E2E}" dt="2023-11-17T22:15:05.285" v="2607"/>
          <ac:spMkLst>
            <pc:docMk/>
            <pc:sldMk cId="4233814536" sldId="266"/>
            <ac:spMk id="11" creationId="{15DAADDF-6AB2-9D28-0F8B-A2B2C868A366}"/>
          </ac:spMkLst>
        </pc:spChg>
        <pc:spChg chg="add del mod">
          <ac:chgData name="Estefani Santiago" userId="e3cafec18274586f" providerId="LiveId" clId="{B67E2B7D-CA0A-481F-B1C4-F28A5C9C8E2E}" dt="2023-11-17T22:23:56.871" v="2642" actId="478"/>
          <ac:spMkLst>
            <pc:docMk/>
            <pc:sldMk cId="4233814536" sldId="266"/>
            <ac:spMk id="13" creationId="{BF86587B-059B-2786-4A98-D2883EB82140}"/>
          </ac:spMkLst>
        </pc:spChg>
        <pc:spChg chg="add del">
          <ac:chgData name="Estefani Santiago" userId="e3cafec18274586f" providerId="LiveId" clId="{B67E2B7D-CA0A-481F-B1C4-F28A5C9C8E2E}" dt="2023-11-17T22:16:59.679" v="2620" actId="22"/>
          <ac:spMkLst>
            <pc:docMk/>
            <pc:sldMk cId="4233814536" sldId="266"/>
            <ac:spMk id="16" creationId="{B79665CF-C6F6-DADB-CC06-D04889CDBB4C}"/>
          </ac:spMkLst>
        </pc:spChg>
        <pc:spChg chg="add del mod">
          <ac:chgData name="Estefani Santiago" userId="e3cafec18274586f" providerId="LiveId" clId="{B67E2B7D-CA0A-481F-B1C4-F28A5C9C8E2E}" dt="2023-11-17T22:33:19.392" v="3146" actId="478"/>
          <ac:spMkLst>
            <pc:docMk/>
            <pc:sldMk cId="4233814536" sldId="266"/>
            <ac:spMk id="18" creationId="{63F23DEB-F379-CCC0-625D-29EFC27631AE}"/>
          </ac:spMkLst>
        </pc:spChg>
        <pc:spChg chg="add del mod">
          <ac:chgData name="Estefani Santiago" userId="e3cafec18274586f" providerId="LiveId" clId="{B67E2B7D-CA0A-481F-B1C4-F28A5C9C8E2E}" dt="2023-11-17T22:25:00.734" v="2783" actId="478"/>
          <ac:spMkLst>
            <pc:docMk/>
            <pc:sldMk cId="4233814536" sldId="266"/>
            <ac:spMk id="21" creationId="{040C0961-54CF-48CD-10A9-2C25D0E1F2D2}"/>
          </ac:spMkLst>
        </pc:spChg>
        <pc:spChg chg="add del">
          <ac:chgData name="Estefani Santiago" userId="e3cafec18274586f" providerId="LiveId" clId="{B67E2B7D-CA0A-481F-B1C4-F28A5C9C8E2E}" dt="2023-11-17T22:25:57.609" v="2789" actId="22"/>
          <ac:spMkLst>
            <pc:docMk/>
            <pc:sldMk cId="4233814536" sldId="266"/>
            <ac:spMk id="23" creationId="{51FA356F-AD79-6798-A247-BA28585DA2E4}"/>
          </ac:spMkLst>
        </pc:spChg>
        <pc:spChg chg="add del mod">
          <ac:chgData name="Estefani Santiago" userId="e3cafec18274586f" providerId="LiveId" clId="{B67E2B7D-CA0A-481F-B1C4-F28A5C9C8E2E}" dt="2023-11-17T22:37:55.294" v="3229" actId="478"/>
          <ac:spMkLst>
            <pc:docMk/>
            <pc:sldMk cId="4233814536" sldId="266"/>
            <ac:spMk id="25" creationId="{FB949012-71FC-0028-6443-CA9FBB1F236A}"/>
          </ac:spMkLst>
        </pc:spChg>
        <pc:spChg chg="add del mod">
          <ac:chgData name="Estefani Santiago" userId="e3cafec18274586f" providerId="LiveId" clId="{B67E2B7D-CA0A-481F-B1C4-F28A5C9C8E2E}" dt="2023-11-17T22:38:31.262" v="3236" actId="478"/>
          <ac:spMkLst>
            <pc:docMk/>
            <pc:sldMk cId="4233814536" sldId="266"/>
            <ac:spMk id="26" creationId="{EE9BEC20-C915-6BD9-1DAC-9B63831A0657}"/>
          </ac:spMkLst>
        </pc:spChg>
        <pc:spChg chg="add del mod">
          <ac:chgData name="Estefani Santiago" userId="e3cafec18274586f" providerId="LiveId" clId="{B67E2B7D-CA0A-481F-B1C4-F28A5C9C8E2E}" dt="2023-11-17T22:39:25.924" v="3247" actId="478"/>
          <ac:spMkLst>
            <pc:docMk/>
            <pc:sldMk cId="4233814536" sldId="266"/>
            <ac:spMk id="27" creationId="{13243844-2D67-1FE6-5FAC-7C4D6DC79A8B}"/>
          </ac:spMkLst>
        </pc:spChg>
        <pc:spChg chg="add del">
          <ac:chgData name="Estefani Santiago" userId="e3cafec18274586f" providerId="LiveId" clId="{B67E2B7D-CA0A-481F-B1C4-F28A5C9C8E2E}" dt="2023-11-17T21:29:27.077" v="2280" actId="26606"/>
          <ac:spMkLst>
            <pc:docMk/>
            <pc:sldMk cId="4233814536" sldId="266"/>
            <ac:spMk id="81" creationId="{11564CA4-59C9-4DAC-950E-61D1FA278705}"/>
          </ac:spMkLst>
        </pc:spChg>
        <pc:spChg chg="add del">
          <ac:chgData name="Estefani Santiago" userId="e3cafec18274586f" providerId="LiveId" clId="{B67E2B7D-CA0A-481F-B1C4-F28A5C9C8E2E}" dt="2023-11-17T21:29:27.058" v="2279" actId="26606"/>
          <ac:spMkLst>
            <pc:docMk/>
            <pc:sldMk cId="4233814536" sldId="266"/>
            <ac:spMk id="90" creationId="{11564CA4-59C9-4DAC-950E-61D1FA278705}"/>
          </ac:spMkLst>
        </pc:spChg>
        <pc:spChg chg="add del">
          <ac:chgData name="Estefani Santiago" userId="e3cafec18274586f" providerId="LiveId" clId="{B67E2B7D-CA0A-481F-B1C4-F28A5C9C8E2E}" dt="2023-11-17T22:40:06.397" v="3269" actId="26606"/>
          <ac:spMkLst>
            <pc:docMk/>
            <pc:sldMk cId="4233814536" sldId="266"/>
            <ac:spMk id="96" creationId="{11564CA4-59C9-4DAC-950E-61D1FA278705}"/>
          </ac:spMkLst>
        </pc:spChg>
        <pc:spChg chg="add del">
          <ac:chgData name="Estefani Santiago" userId="e3cafec18274586f" providerId="LiveId" clId="{B67E2B7D-CA0A-481F-B1C4-F28A5C9C8E2E}" dt="2023-11-17T22:40:06.297" v="3268" actId="26606"/>
          <ac:spMkLst>
            <pc:docMk/>
            <pc:sldMk cId="4233814536" sldId="266"/>
            <ac:spMk id="104" creationId="{7049A7D3-684C-4C59-A4B6-7B308A6AD34D}"/>
          </ac:spMkLst>
        </pc:spChg>
        <pc:spChg chg="add del">
          <ac:chgData name="Estefani Santiago" userId="e3cafec18274586f" providerId="LiveId" clId="{B67E2B7D-CA0A-481F-B1C4-F28A5C9C8E2E}" dt="2023-11-17T22:40:06.297" v="3268" actId="26606"/>
          <ac:spMkLst>
            <pc:docMk/>
            <pc:sldMk cId="4233814536" sldId="266"/>
            <ac:spMk id="106" creationId="{D7B1087B-C592-40E7-B532-60B453A2FE6A}"/>
          </ac:spMkLst>
        </pc:spChg>
        <pc:spChg chg="add del">
          <ac:chgData name="Estefani Santiago" userId="e3cafec18274586f" providerId="LiveId" clId="{B67E2B7D-CA0A-481F-B1C4-F28A5C9C8E2E}" dt="2023-11-17T22:40:06.297" v="3268" actId="26606"/>
          <ac:spMkLst>
            <pc:docMk/>
            <pc:sldMk cId="4233814536" sldId="266"/>
            <ac:spMk id="108" creationId="{14AE7447-E8F8-4A0F-9E3D-94842BFF886E}"/>
          </ac:spMkLst>
        </pc:spChg>
        <pc:spChg chg="add del">
          <ac:chgData name="Estefani Santiago" userId="e3cafec18274586f" providerId="LiveId" clId="{B67E2B7D-CA0A-481F-B1C4-F28A5C9C8E2E}" dt="2023-11-17T22:40:06.297" v="3268" actId="26606"/>
          <ac:spMkLst>
            <pc:docMk/>
            <pc:sldMk cId="4233814536" sldId="266"/>
            <ac:spMk id="114" creationId="{0680B5D0-24EC-465A-A0E6-C4DF951E0043}"/>
          </ac:spMkLst>
        </pc:spChg>
        <pc:spChg chg="add del">
          <ac:chgData name="Estefani Santiago" userId="e3cafec18274586f" providerId="LiveId" clId="{B67E2B7D-CA0A-481F-B1C4-F28A5C9C8E2E}" dt="2023-11-17T22:40:06.297" v="3268" actId="26606"/>
          <ac:spMkLst>
            <pc:docMk/>
            <pc:sldMk cId="4233814536" sldId="266"/>
            <ac:spMk id="116" creationId="{30BF1B50-A83E-4ED6-A2AA-C943C1F89F85}"/>
          </ac:spMkLst>
        </pc:spChg>
        <pc:spChg chg="add del">
          <ac:chgData name="Estefani Santiago" userId="e3cafec18274586f" providerId="LiveId" clId="{B67E2B7D-CA0A-481F-B1C4-F28A5C9C8E2E}" dt="2023-11-17T22:40:06.297" v="3268" actId="26606"/>
          <ac:spMkLst>
            <pc:docMk/>
            <pc:sldMk cId="4233814536" sldId="266"/>
            <ac:spMk id="118" creationId="{1F31E8B2-210B-4B90-83BB-3B180732EF38}"/>
          </ac:spMkLst>
        </pc:spChg>
        <pc:spChg chg="add del">
          <ac:chgData name="Estefani Santiago" userId="e3cafec18274586f" providerId="LiveId" clId="{B67E2B7D-CA0A-481F-B1C4-F28A5C9C8E2E}" dt="2023-11-17T22:40:06.297" v="3268" actId="26606"/>
          <ac:spMkLst>
            <pc:docMk/>
            <pc:sldMk cId="4233814536" sldId="266"/>
            <ac:spMk id="120" creationId="{6B387409-2B98-40F8-A65F-EF7CF989512F}"/>
          </ac:spMkLst>
        </pc:spChg>
        <pc:spChg chg="add">
          <ac:chgData name="Estefani Santiago" userId="e3cafec18274586f" providerId="LiveId" clId="{B67E2B7D-CA0A-481F-B1C4-F28A5C9C8E2E}" dt="2023-11-17T22:40:06.397" v="3269" actId="26606"/>
          <ac:spMkLst>
            <pc:docMk/>
            <pc:sldMk cId="4233814536" sldId="266"/>
            <ac:spMk id="126" creationId="{7049A7D3-684C-4C59-A4B6-7B308A6AD34D}"/>
          </ac:spMkLst>
        </pc:spChg>
        <pc:spChg chg="add">
          <ac:chgData name="Estefani Santiago" userId="e3cafec18274586f" providerId="LiveId" clId="{B67E2B7D-CA0A-481F-B1C4-F28A5C9C8E2E}" dt="2023-11-17T22:40:06.397" v="3269" actId="26606"/>
          <ac:spMkLst>
            <pc:docMk/>
            <pc:sldMk cId="4233814536" sldId="266"/>
            <ac:spMk id="127" creationId="{D7B1087B-C592-40E7-B532-60B453A2FE6A}"/>
          </ac:spMkLst>
        </pc:spChg>
        <pc:spChg chg="add">
          <ac:chgData name="Estefani Santiago" userId="e3cafec18274586f" providerId="LiveId" clId="{B67E2B7D-CA0A-481F-B1C4-F28A5C9C8E2E}" dt="2023-11-17T22:40:06.397" v="3269" actId="26606"/>
          <ac:spMkLst>
            <pc:docMk/>
            <pc:sldMk cId="4233814536" sldId="266"/>
            <ac:spMk id="128" creationId="{14AE7447-E8F8-4A0F-9E3D-94842BFF886E}"/>
          </ac:spMkLst>
        </pc:spChg>
        <pc:spChg chg="add">
          <ac:chgData name="Estefani Santiago" userId="e3cafec18274586f" providerId="LiveId" clId="{B67E2B7D-CA0A-481F-B1C4-F28A5C9C8E2E}" dt="2023-11-17T22:40:06.397" v="3269" actId="26606"/>
          <ac:spMkLst>
            <pc:docMk/>
            <pc:sldMk cId="4233814536" sldId="266"/>
            <ac:spMk id="132" creationId="{80E61E04-3F7C-42DE-ABE7-D3F7E349C2EF}"/>
          </ac:spMkLst>
        </pc:spChg>
        <pc:spChg chg="add">
          <ac:chgData name="Estefani Santiago" userId="e3cafec18274586f" providerId="LiveId" clId="{B67E2B7D-CA0A-481F-B1C4-F28A5C9C8E2E}" dt="2023-11-17T22:40:06.397" v="3269" actId="26606"/>
          <ac:spMkLst>
            <pc:docMk/>
            <pc:sldMk cId="4233814536" sldId="266"/>
            <ac:spMk id="133" creationId="{2B036F7E-6C8A-4549-99EF-9958C587C8B7}"/>
          </ac:spMkLst>
        </pc:spChg>
        <pc:grpChg chg="add del">
          <ac:chgData name="Estefani Santiago" userId="e3cafec18274586f" providerId="LiveId" clId="{B67E2B7D-CA0A-481F-B1C4-F28A5C9C8E2E}" dt="2023-11-17T21:29:27.077" v="2280" actId="26606"/>
          <ac:grpSpMkLst>
            <pc:docMk/>
            <pc:sldMk cId="4233814536" sldId="266"/>
            <ac:grpSpMk id="83" creationId="{E74380E0-C298-4F18-9189-C236E8B829D3}"/>
          </ac:grpSpMkLst>
        </pc:grpChg>
        <pc:grpChg chg="add del">
          <ac:chgData name="Estefani Santiago" userId="e3cafec18274586f" providerId="LiveId" clId="{B67E2B7D-CA0A-481F-B1C4-F28A5C9C8E2E}" dt="2023-11-17T21:29:27.058" v="2279" actId="26606"/>
          <ac:grpSpMkLst>
            <pc:docMk/>
            <pc:sldMk cId="4233814536" sldId="266"/>
            <ac:grpSpMk id="92" creationId="{E74380E0-C298-4F18-9189-C236E8B829D3}"/>
          </ac:grpSpMkLst>
        </pc:grpChg>
        <pc:grpChg chg="add del">
          <ac:chgData name="Estefani Santiago" userId="e3cafec18274586f" providerId="LiveId" clId="{B67E2B7D-CA0A-481F-B1C4-F28A5C9C8E2E}" dt="2023-11-17T22:40:06.397" v="3269" actId="26606"/>
          <ac:grpSpMkLst>
            <pc:docMk/>
            <pc:sldMk cId="4233814536" sldId="266"/>
            <ac:grpSpMk id="97" creationId="{E74380E0-C298-4F18-9189-C236E8B829D3}"/>
          </ac:grpSpMkLst>
        </pc:grpChg>
        <pc:grpChg chg="add del">
          <ac:chgData name="Estefani Santiago" userId="e3cafec18274586f" providerId="LiveId" clId="{B67E2B7D-CA0A-481F-B1C4-F28A5C9C8E2E}" dt="2023-11-17T22:40:06.297" v="3268" actId="26606"/>
          <ac:grpSpMkLst>
            <pc:docMk/>
            <pc:sldMk cId="4233814536" sldId="266"/>
            <ac:grpSpMk id="110" creationId="{85981F80-69EE-4E2B-82A8-47FDFD7720AC}"/>
          </ac:grpSpMkLst>
        </pc:grpChg>
        <pc:grpChg chg="add del">
          <ac:chgData name="Estefani Santiago" userId="e3cafec18274586f" providerId="LiveId" clId="{B67E2B7D-CA0A-481F-B1C4-F28A5C9C8E2E}" dt="2023-11-17T22:40:06.297" v="3268" actId="26606"/>
          <ac:grpSpMkLst>
            <pc:docMk/>
            <pc:sldMk cId="4233814536" sldId="266"/>
            <ac:grpSpMk id="122" creationId="{C9E5F284-A588-4AE7-A36D-1C93E4FD0241}"/>
          </ac:grpSpMkLst>
        </pc:grpChg>
        <pc:grpChg chg="add">
          <ac:chgData name="Estefani Santiago" userId="e3cafec18274586f" providerId="LiveId" clId="{B67E2B7D-CA0A-481F-B1C4-F28A5C9C8E2E}" dt="2023-11-17T22:40:06.397" v="3269" actId="26606"/>
          <ac:grpSpMkLst>
            <pc:docMk/>
            <pc:sldMk cId="4233814536" sldId="266"/>
            <ac:grpSpMk id="129" creationId="{85981F80-69EE-4E2B-82A8-47FDFD7720AC}"/>
          </ac:grpSpMkLst>
        </pc:grpChg>
        <pc:grpChg chg="add">
          <ac:chgData name="Estefani Santiago" userId="e3cafec18274586f" providerId="LiveId" clId="{B67E2B7D-CA0A-481F-B1C4-F28A5C9C8E2E}" dt="2023-11-17T22:40:06.397" v="3269" actId="26606"/>
          <ac:grpSpMkLst>
            <pc:docMk/>
            <pc:sldMk cId="4233814536" sldId="266"/>
            <ac:grpSpMk id="134" creationId="{75EE15D0-BDD3-4CA6-B5DC-159D83FA6BC4}"/>
          </ac:grpSpMkLst>
        </pc:grpChg>
        <pc:graphicFrameChg chg="add del">
          <ac:chgData name="Estefani Santiago" userId="e3cafec18274586f" providerId="LiveId" clId="{B67E2B7D-CA0A-481F-B1C4-F28A5C9C8E2E}" dt="2023-11-17T21:30:31.188" v="2287" actId="478"/>
          <ac:graphicFrameMkLst>
            <pc:docMk/>
            <pc:sldMk cId="4233814536" sldId="266"/>
            <ac:graphicFrameMk id="4" creationId="{3DD9CA43-0358-CA90-3726-0121BD84019D}"/>
          </ac:graphicFrameMkLst>
        </pc:graphicFrameChg>
        <pc:graphicFrameChg chg="add del mod modGraphic">
          <ac:chgData name="Estefani Santiago" userId="e3cafec18274586f" providerId="LiveId" clId="{B67E2B7D-CA0A-481F-B1C4-F28A5C9C8E2E}" dt="2023-11-17T21:34:56.153" v="2541" actId="478"/>
          <ac:graphicFrameMkLst>
            <pc:docMk/>
            <pc:sldMk cId="4233814536" sldId="266"/>
            <ac:graphicFrameMk id="5" creationId="{D7FA077E-FA12-794E-C420-3846702F7E8B}"/>
          </ac:graphicFrameMkLst>
        </pc:graphicFrameChg>
        <pc:graphicFrameChg chg="add del mod modGraphic">
          <ac:chgData name="Estefani Santiago" userId="e3cafec18274586f" providerId="LiveId" clId="{B67E2B7D-CA0A-481F-B1C4-F28A5C9C8E2E}" dt="2023-11-17T22:41:15.486" v="3277" actId="478"/>
          <ac:graphicFrameMkLst>
            <pc:docMk/>
            <pc:sldMk cId="4233814536" sldId="266"/>
            <ac:graphicFrameMk id="28" creationId="{ACAA4984-2A37-1547-08B9-8BD22A611423}"/>
          </ac:graphicFrameMkLst>
        </pc:graphicFrameChg>
        <pc:graphicFrameChg chg="del mod modGraphic">
          <ac:chgData name="Estefani Santiago" userId="e3cafec18274586f" providerId="LiveId" clId="{B67E2B7D-CA0A-481F-B1C4-F28A5C9C8E2E}" dt="2023-11-17T21:30:36.223" v="2288" actId="478"/>
          <ac:graphicFrameMkLst>
            <pc:docMk/>
            <pc:sldMk cId="4233814536" sldId="266"/>
            <ac:graphicFrameMk id="76" creationId="{F6689467-90E9-3D40-8EC6-DF4B0D9B384A}"/>
          </ac:graphicFrameMkLst>
        </pc:graphicFrameChg>
        <pc:picChg chg="del mod">
          <ac:chgData name="Estefani Santiago" userId="e3cafec18274586f" providerId="LiveId" clId="{B67E2B7D-CA0A-481F-B1C4-F28A5C9C8E2E}" dt="2023-11-17T21:29:33.767" v="2283" actId="478"/>
          <ac:picMkLst>
            <pc:docMk/>
            <pc:sldMk cId="4233814536" sldId="266"/>
            <ac:picMk id="10" creationId="{BF2128BA-4DEB-F44E-AEEA-6551A932B9B6}"/>
          </ac:picMkLst>
        </pc:picChg>
        <pc:picChg chg="del mod">
          <ac:chgData name="Estefani Santiago" userId="e3cafec18274586f" providerId="LiveId" clId="{B67E2B7D-CA0A-481F-B1C4-F28A5C9C8E2E}" dt="2023-11-17T21:29:32.918" v="2282" actId="478"/>
          <ac:picMkLst>
            <pc:docMk/>
            <pc:sldMk cId="4233814536" sldId="266"/>
            <ac:picMk id="12" creationId="{125DEDD5-30B7-4040-BAD5-B964E0635F9B}"/>
          </ac:picMkLst>
        </pc:picChg>
        <pc:picChg chg="del mod">
          <ac:chgData name="Estefani Santiago" userId="e3cafec18274586f" providerId="LiveId" clId="{B67E2B7D-CA0A-481F-B1C4-F28A5C9C8E2E}" dt="2023-11-17T21:29:32.227" v="2281" actId="478"/>
          <ac:picMkLst>
            <pc:docMk/>
            <pc:sldMk cId="4233814536" sldId="266"/>
            <ac:picMk id="14" creationId="{D97B32EE-3A4B-2F49-A7F1-929098AB011B}"/>
          </ac:picMkLst>
        </pc:picChg>
        <pc:picChg chg="add del mod">
          <ac:chgData name="Estefani Santiago" userId="e3cafec18274586f" providerId="LiveId" clId="{B67E2B7D-CA0A-481F-B1C4-F28A5C9C8E2E}" dt="2023-11-17T22:25:04.905" v="2785" actId="478"/>
          <ac:picMkLst>
            <pc:docMk/>
            <pc:sldMk cId="4233814536" sldId="266"/>
            <ac:picMk id="20" creationId="{9B21A459-48B9-2BB7-9FAC-6E8559F956D0}"/>
          </ac:picMkLst>
        </pc:picChg>
      </pc:sldChg>
      <pc:sldChg chg="addSp delSp modSp mod addAnim delAnim modNotesTx">
        <pc:chgData name="Estefani Santiago" userId="e3cafec18274586f" providerId="LiveId" clId="{B67E2B7D-CA0A-481F-B1C4-F28A5C9C8E2E}" dt="2023-11-22T02:09:48.812" v="15742" actId="33524"/>
        <pc:sldMkLst>
          <pc:docMk/>
          <pc:sldMk cId="1463734809" sldId="272"/>
        </pc:sldMkLst>
        <pc:spChg chg="mod ord">
          <ac:chgData name="Estefani Santiago" userId="e3cafec18274586f" providerId="LiveId" clId="{B67E2B7D-CA0A-481F-B1C4-F28A5C9C8E2E}" dt="2023-11-20T21:32:33.779" v="15736" actId="26606"/>
          <ac:spMkLst>
            <pc:docMk/>
            <pc:sldMk cId="1463734809" sldId="272"/>
            <ac:spMk id="2" creationId="{23F6D5E8-15CF-4755-910B-1B5A1E777357}"/>
          </ac:spMkLst>
        </pc:spChg>
        <pc:spChg chg="mod ord">
          <ac:chgData name="Estefani Santiago" userId="e3cafec18274586f" providerId="LiveId" clId="{B67E2B7D-CA0A-481F-B1C4-F28A5C9C8E2E}" dt="2023-11-20T21:32:33.779" v="15736" actId="26606"/>
          <ac:spMkLst>
            <pc:docMk/>
            <pc:sldMk cId="1463734809" sldId="272"/>
            <ac:spMk id="3" creationId="{9B12268D-E54B-4D47-B9B1-5A86B64C66E2}"/>
          </ac:spMkLst>
        </pc:spChg>
        <pc:spChg chg="add del mod">
          <ac:chgData name="Estefani Santiago" userId="e3cafec18274586f" providerId="LiveId" clId="{B67E2B7D-CA0A-481F-B1C4-F28A5C9C8E2E}" dt="2023-11-19T23:44:32.848" v="5974" actId="478"/>
          <ac:spMkLst>
            <pc:docMk/>
            <pc:sldMk cId="1463734809" sldId="272"/>
            <ac:spMk id="5" creationId="{AE3F62DF-D0EE-7FB0-26D5-FE7C46B5AA12}"/>
          </ac:spMkLst>
        </pc:spChg>
        <pc:spChg chg="del mod ord">
          <ac:chgData name="Estefani Santiago" userId="e3cafec18274586f" providerId="LiveId" clId="{B67E2B7D-CA0A-481F-B1C4-F28A5C9C8E2E}" dt="2023-11-19T23:44:28.116" v="5973" actId="478"/>
          <ac:spMkLst>
            <pc:docMk/>
            <pc:sldMk cId="1463734809" sldId="272"/>
            <ac:spMk id="8" creationId="{CAFBB64A-5D59-922E-3875-484C22D1810D}"/>
          </ac:spMkLst>
        </pc:spChg>
        <pc:spChg chg="del">
          <ac:chgData name="Estefani Santiago" userId="e3cafec18274586f" providerId="LiveId" clId="{B67E2B7D-CA0A-481F-B1C4-F28A5C9C8E2E}" dt="2023-11-17T21:07:27.431" v="616" actId="26606"/>
          <ac:spMkLst>
            <pc:docMk/>
            <pc:sldMk cId="1463734809" sldId="272"/>
            <ac:spMk id="18" creationId="{3FD711E9-7F79-40A9-8D9E-4AE293C154A5}"/>
          </ac:spMkLst>
        </pc:spChg>
        <pc:spChg chg="add del">
          <ac:chgData name="Estefani Santiago" userId="e3cafec18274586f" providerId="LiveId" clId="{B67E2B7D-CA0A-481F-B1C4-F28A5C9C8E2E}" dt="2023-11-17T21:12:51.911" v="650" actId="26606"/>
          <ac:spMkLst>
            <pc:docMk/>
            <pc:sldMk cId="1463734809" sldId="272"/>
            <ac:spMk id="23" creationId="{89C8D586-1ECD-4981-BED2-97336112C0AD}"/>
          </ac:spMkLst>
        </pc:spChg>
        <pc:spChg chg="add del">
          <ac:chgData name="Estefani Santiago" userId="e3cafec18274586f" providerId="LiveId" clId="{B67E2B7D-CA0A-481F-B1C4-F28A5C9C8E2E}" dt="2023-11-17T21:12:42.801" v="645" actId="26606"/>
          <ac:spMkLst>
            <pc:docMk/>
            <pc:sldMk cId="1463734809" sldId="272"/>
            <ac:spMk id="32" creationId="{E009DD9B-5EE2-4C0D-8B2B-351C8C102205}"/>
          </ac:spMkLst>
        </pc:spChg>
        <pc:spChg chg="add del">
          <ac:chgData name="Estefani Santiago" userId="e3cafec18274586f" providerId="LiveId" clId="{B67E2B7D-CA0A-481F-B1C4-F28A5C9C8E2E}" dt="2023-11-17T21:12:42.801" v="645" actId="26606"/>
          <ac:spMkLst>
            <pc:docMk/>
            <pc:sldMk cId="1463734809" sldId="272"/>
            <ac:spMk id="34" creationId="{E720DB99-7745-4E75-9D96-AAB6D55C531E}"/>
          </ac:spMkLst>
        </pc:spChg>
        <pc:spChg chg="add del">
          <ac:chgData name="Estefani Santiago" userId="e3cafec18274586f" providerId="LiveId" clId="{B67E2B7D-CA0A-481F-B1C4-F28A5C9C8E2E}" dt="2023-11-17T21:12:42.801" v="645" actId="26606"/>
          <ac:spMkLst>
            <pc:docMk/>
            <pc:sldMk cId="1463734809" sldId="272"/>
            <ac:spMk id="36" creationId="{D68803C4-E159-4360-B7BB-74205C8F782D}"/>
          </ac:spMkLst>
        </pc:spChg>
        <pc:spChg chg="add del">
          <ac:chgData name="Estefani Santiago" userId="e3cafec18274586f" providerId="LiveId" clId="{B67E2B7D-CA0A-481F-B1C4-F28A5C9C8E2E}" dt="2023-11-17T21:12:42.801" v="645" actId="26606"/>
          <ac:spMkLst>
            <pc:docMk/>
            <pc:sldMk cId="1463734809" sldId="272"/>
            <ac:spMk id="38" creationId="{504B0465-3B07-49BF-BEA7-D81476246293}"/>
          </ac:spMkLst>
        </pc:spChg>
        <pc:spChg chg="add del">
          <ac:chgData name="Estefani Santiago" userId="e3cafec18274586f" providerId="LiveId" clId="{B67E2B7D-CA0A-481F-B1C4-F28A5C9C8E2E}" dt="2023-11-17T21:12:42.801" v="645" actId="26606"/>
          <ac:spMkLst>
            <pc:docMk/>
            <pc:sldMk cId="1463734809" sldId="272"/>
            <ac:spMk id="40" creationId="{49B7FFA5-14CB-4A4F-9BCC-CA3AA5D9D276}"/>
          </ac:spMkLst>
        </pc:spChg>
        <pc:spChg chg="add del">
          <ac:chgData name="Estefani Santiago" userId="e3cafec18274586f" providerId="LiveId" clId="{B67E2B7D-CA0A-481F-B1C4-F28A5C9C8E2E}" dt="2023-11-17T21:12:42.801" v="645" actId="26606"/>
          <ac:spMkLst>
            <pc:docMk/>
            <pc:sldMk cId="1463734809" sldId="272"/>
            <ac:spMk id="42" creationId="{04E48745-7512-4EC2-9E20-9092D12150CA}"/>
          </ac:spMkLst>
        </pc:spChg>
        <pc:spChg chg="add del">
          <ac:chgData name="Estefani Santiago" userId="e3cafec18274586f" providerId="LiveId" clId="{B67E2B7D-CA0A-481F-B1C4-F28A5C9C8E2E}" dt="2023-11-17T21:12:51.389" v="647" actId="26606"/>
          <ac:spMkLst>
            <pc:docMk/>
            <pc:sldMk cId="1463734809" sldId="272"/>
            <ac:spMk id="44" creationId="{CCF043BA-0C52-4068-BCF5-2B2D89BA9D36}"/>
          </ac:spMkLst>
        </pc:spChg>
        <pc:spChg chg="add del">
          <ac:chgData name="Estefani Santiago" userId="e3cafec18274586f" providerId="LiveId" clId="{B67E2B7D-CA0A-481F-B1C4-F28A5C9C8E2E}" dt="2023-11-17T21:12:51.875" v="649" actId="26606"/>
          <ac:spMkLst>
            <pc:docMk/>
            <pc:sldMk cId="1463734809" sldId="272"/>
            <ac:spMk id="48" creationId="{B16070FD-9EB8-4AC8-A8E2-267228385B79}"/>
          </ac:spMkLst>
        </pc:spChg>
        <pc:spChg chg="add del">
          <ac:chgData name="Estefani Santiago" userId="e3cafec18274586f" providerId="LiveId" clId="{B67E2B7D-CA0A-481F-B1C4-F28A5C9C8E2E}" dt="2023-11-20T21:32:33.779" v="15736" actId="26606"/>
          <ac:spMkLst>
            <pc:docMk/>
            <pc:sldMk cId="1463734809" sldId="272"/>
            <ac:spMk id="50" creationId="{E009DD9B-5EE2-4C0D-8B2B-351C8C102205}"/>
          </ac:spMkLst>
        </pc:spChg>
        <pc:spChg chg="add del">
          <ac:chgData name="Estefani Santiago" userId="e3cafec18274586f" providerId="LiveId" clId="{B67E2B7D-CA0A-481F-B1C4-F28A5C9C8E2E}" dt="2023-11-20T21:32:33.779" v="15736" actId="26606"/>
          <ac:spMkLst>
            <pc:docMk/>
            <pc:sldMk cId="1463734809" sldId="272"/>
            <ac:spMk id="51" creationId="{E720DB99-7745-4E75-9D96-AAB6D55C531E}"/>
          </ac:spMkLst>
        </pc:spChg>
        <pc:spChg chg="add del">
          <ac:chgData name="Estefani Santiago" userId="e3cafec18274586f" providerId="LiveId" clId="{B67E2B7D-CA0A-481F-B1C4-F28A5C9C8E2E}" dt="2023-11-20T21:32:33.779" v="15736" actId="26606"/>
          <ac:spMkLst>
            <pc:docMk/>
            <pc:sldMk cId="1463734809" sldId="272"/>
            <ac:spMk id="52" creationId="{D68803C4-E159-4360-B7BB-74205C8F782D}"/>
          </ac:spMkLst>
        </pc:spChg>
        <pc:spChg chg="add del">
          <ac:chgData name="Estefani Santiago" userId="e3cafec18274586f" providerId="LiveId" clId="{B67E2B7D-CA0A-481F-B1C4-F28A5C9C8E2E}" dt="2023-11-20T21:32:33.779" v="15736" actId="26606"/>
          <ac:spMkLst>
            <pc:docMk/>
            <pc:sldMk cId="1463734809" sldId="272"/>
            <ac:spMk id="53" creationId="{504B0465-3B07-49BF-BEA7-D81476246293}"/>
          </ac:spMkLst>
        </pc:spChg>
        <pc:spChg chg="add del">
          <ac:chgData name="Estefani Santiago" userId="e3cafec18274586f" providerId="LiveId" clId="{B67E2B7D-CA0A-481F-B1C4-F28A5C9C8E2E}" dt="2023-11-20T21:32:33.779" v="15736" actId="26606"/>
          <ac:spMkLst>
            <pc:docMk/>
            <pc:sldMk cId="1463734809" sldId="272"/>
            <ac:spMk id="54" creationId="{49B7FFA5-14CB-4A4F-9BCC-CA3AA5D9D276}"/>
          </ac:spMkLst>
        </pc:spChg>
        <pc:spChg chg="add del">
          <ac:chgData name="Estefani Santiago" userId="e3cafec18274586f" providerId="LiveId" clId="{B67E2B7D-CA0A-481F-B1C4-F28A5C9C8E2E}" dt="2023-11-20T21:32:33.779" v="15736" actId="26606"/>
          <ac:spMkLst>
            <pc:docMk/>
            <pc:sldMk cId="1463734809" sldId="272"/>
            <ac:spMk id="55" creationId="{04E48745-7512-4EC2-9E20-9092D12150CA}"/>
          </ac:spMkLst>
        </pc:spChg>
        <pc:spChg chg="add del">
          <ac:chgData name="Estefani Santiago" userId="e3cafec18274586f" providerId="LiveId" clId="{B67E2B7D-CA0A-481F-B1C4-F28A5C9C8E2E}" dt="2023-11-20T21:32:33.779" v="15736" actId="26606"/>
          <ac:spMkLst>
            <pc:docMk/>
            <pc:sldMk cId="1463734809" sldId="272"/>
            <ac:spMk id="57" creationId="{2550AE69-AC86-4188-83E5-A856C4F1DCFF}"/>
          </ac:spMkLst>
        </pc:spChg>
        <pc:spChg chg="add del">
          <ac:chgData name="Estefani Santiago" userId="e3cafec18274586f" providerId="LiveId" clId="{B67E2B7D-CA0A-481F-B1C4-F28A5C9C8E2E}" dt="2023-11-20T21:32:33.779" v="15736" actId="26606"/>
          <ac:spMkLst>
            <pc:docMk/>
            <pc:sldMk cId="1463734809" sldId="272"/>
            <ac:spMk id="58" creationId="{EC4CA156-2C9D-4F0C-B229-88D8B5E17BCF}"/>
          </ac:spMkLst>
        </pc:spChg>
        <pc:spChg chg="add del">
          <ac:chgData name="Estefani Santiago" userId="e3cafec18274586f" providerId="LiveId" clId="{B67E2B7D-CA0A-481F-B1C4-F28A5C9C8E2E}" dt="2023-11-20T21:32:33.779" v="15736" actId="26606"/>
          <ac:spMkLst>
            <pc:docMk/>
            <pc:sldMk cId="1463734809" sldId="272"/>
            <ac:spMk id="59" creationId="{D7361ED3-EBE5-4EFC-8DA3-D0CE4BF2F4B1}"/>
          </ac:spMkLst>
        </pc:spChg>
        <pc:spChg chg="add del">
          <ac:chgData name="Estefani Santiago" userId="e3cafec18274586f" providerId="LiveId" clId="{B67E2B7D-CA0A-481F-B1C4-F28A5C9C8E2E}" dt="2023-11-19T23:45:13.083" v="5977" actId="26606"/>
          <ac:spMkLst>
            <pc:docMk/>
            <pc:sldMk cId="1463734809" sldId="272"/>
            <ac:spMk id="60" creationId="{2550AE69-AC86-4188-83E5-A856C4F1DCFF}"/>
          </ac:spMkLst>
        </pc:spChg>
        <pc:spChg chg="add del">
          <ac:chgData name="Estefani Santiago" userId="e3cafec18274586f" providerId="LiveId" clId="{B67E2B7D-CA0A-481F-B1C4-F28A5C9C8E2E}" dt="2023-11-19T23:45:13.083" v="5977" actId="26606"/>
          <ac:spMkLst>
            <pc:docMk/>
            <pc:sldMk cId="1463734809" sldId="272"/>
            <ac:spMk id="62" creationId="{EC4CA156-2C9D-4F0C-B229-88D8B5E17BCF}"/>
          </ac:spMkLst>
        </pc:spChg>
        <pc:spChg chg="add del">
          <ac:chgData name="Estefani Santiago" userId="e3cafec18274586f" providerId="LiveId" clId="{B67E2B7D-CA0A-481F-B1C4-F28A5C9C8E2E}" dt="2023-11-20T21:32:33.779" v="15736" actId="26606"/>
          <ac:spMkLst>
            <pc:docMk/>
            <pc:sldMk cId="1463734809" sldId="272"/>
            <ac:spMk id="63" creationId="{19A1D830-E73C-47A9-A534-323CEEFF5B32}"/>
          </ac:spMkLst>
        </pc:spChg>
        <pc:spChg chg="add del">
          <ac:chgData name="Estefani Santiago" userId="e3cafec18274586f" providerId="LiveId" clId="{B67E2B7D-CA0A-481F-B1C4-F28A5C9C8E2E}" dt="2023-11-19T23:45:13.083" v="5977" actId="26606"/>
          <ac:spMkLst>
            <pc:docMk/>
            <pc:sldMk cId="1463734809" sldId="272"/>
            <ac:spMk id="64" creationId="{D7361ED3-EBE5-4EFC-8DA3-D0CE4BF2F4B1}"/>
          </ac:spMkLst>
        </pc:spChg>
        <pc:spChg chg="add del">
          <ac:chgData name="Estefani Santiago" userId="e3cafec18274586f" providerId="LiveId" clId="{B67E2B7D-CA0A-481F-B1C4-F28A5C9C8E2E}" dt="2023-11-20T21:32:33.779" v="15736" actId="26606"/>
          <ac:spMkLst>
            <pc:docMk/>
            <pc:sldMk cId="1463734809" sldId="272"/>
            <ac:spMk id="65" creationId="{8F69FBEC-4C47-4288-962D-3FC20C79F3F5}"/>
          </ac:spMkLst>
        </pc:spChg>
        <pc:spChg chg="add del">
          <ac:chgData name="Estefani Santiago" userId="e3cafec18274586f" providerId="LiveId" clId="{B67E2B7D-CA0A-481F-B1C4-F28A5C9C8E2E}" dt="2023-11-19T23:45:13.083" v="5977" actId="26606"/>
          <ac:spMkLst>
            <pc:docMk/>
            <pc:sldMk cId="1463734809" sldId="272"/>
            <ac:spMk id="70" creationId="{CFB57ED5-941D-44E2-9320-56A0A026F201}"/>
          </ac:spMkLst>
        </pc:spChg>
        <pc:spChg chg="add del">
          <ac:chgData name="Estefani Santiago" userId="e3cafec18274586f" providerId="LiveId" clId="{B67E2B7D-CA0A-481F-B1C4-F28A5C9C8E2E}" dt="2023-11-19T23:45:13.083" v="5977" actId="26606"/>
          <ac:spMkLst>
            <pc:docMk/>
            <pc:sldMk cId="1463734809" sldId="272"/>
            <ac:spMk id="72" creationId="{7A1BE9A9-6FBF-4CF1-8F0C-BFCFF1FD962B}"/>
          </ac:spMkLst>
        </pc:spChg>
        <pc:spChg chg="add del">
          <ac:chgData name="Estefani Santiago" userId="e3cafec18274586f" providerId="LiveId" clId="{B67E2B7D-CA0A-481F-B1C4-F28A5C9C8E2E}" dt="2023-11-19T23:45:13.083" v="5977" actId="26606"/>
          <ac:spMkLst>
            <pc:docMk/>
            <pc:sldMk cId="1463734809" sldId="272"/>
            <ac:spMk id="74" creationId="{C4AE8163-578C-46A4-BF65-BD3AEEF2A05E}"/>
          </ac:spMkLst>
        </pc:spChg>
        <pc:spChg chg="add del">
          <ac:chgData name="Estefani Santiago" userId="e3cafec18274586f" providerId="LiveId" clId="{B67E2B7D-CA0A-481F-B1C4-F28A5C9C8E2E}" dt="2023-11-19T23:45:13.083" v="5977" actId="26606"/>
          <ac:spMkLst>
            <pc:docMk/>
            <pc:sldMk cId="1463734809" sldId="272"/>
            <ac:spMk id="76" creationId="{346F56CC-F97A-40DF-9A88-6D8BF7A6A75B}"/>
          </ac:spMkLst>
        </pc:spChg>
        <pc:grpChg chg="add del">
          <ac:chgData name="Estefani Santiago" userId="e3cafec18274586f" providerId="LiveId" clId="{B67E2B7D-CA0A-481F-B1C4-F28A5C9C8E2E}" dt="2023-11-17T21:12:51.911" v="650" actId="26606"/>
          <ac:grpSpMkLst>
            <pc:docMk/>
            <pc:sldMk cId="1463734809" sldId="272"/>
            <ac:grpSpMk id="25" creationId="{AF001A23-2767-4A31-BD30-56112DE9527E}"/>
          </ac:grpSpMkLst>
        </pc:grpChg>
        <pc:grpChg chg="add del">
          <ac:chgData name="Estefani Santiago" userId="e3cafec18274586f" providerId="LiveId" clId="{B67E2B7D-CA0A-481F-B1C4-F28A5C9C8E2E}" dt="2023-11-17T21:12:51.389" v="647" actId="26606"/>
          <ac:grpSpMkLst>
            <pc:docMk/>
            <pc:sldMk cId="1463734809" sldId="272"/>
            <ac:grpSpMk id="45" creationId="{789ACCC8-A635-400E-B9C0-AD9CA57109CE}"/>
          </ac:grpSpMkLst>
        </pc:grpChg>
        <pc:grpChg chg="add del">
          <ac:chgData name="Estefani Santiago" userId="e3cafec18274586f" providerId="LiveId" clId="{B67E2B7D-CA0A-481F-B1C4-F28A5C9C8E2E}" dt="2023-11-20T21:32:33.779" v="15736" actId="26606"/>
          <ac:grpSpMkLst>
            <pc:docMk/>
            <pc:sldMk cId="1463734809" sldId="272"/>
            <ac:grpSpMk id="61" creationId="{85105087-7F16-4C94-837C-C45445116665}"/>
          </ac:grpSpMkLst>
        </pc:grpChg>
        <pc:grpChg chg="add del">
          <ac:chgData name="Estefani Santiago" userId="e3cafec18274586f" providerId="LiveId" clId="{B67E2B7D-CA0A-481F-B1C4-F28A5C9C8E2E}" dt="2023-11-19T23:45:13.083" v="5977" actId="26606"/>
          <ac:grpSpMkLst>
            <pc:docMk/>
            <pc:sldMk cId="1463734809" sldId="272"/>
            <ac:grpSpMk id="66" creationId="{85105087-7F16-4C94-837C-C45445116665}"/>
          </ac:grpSpMkLst>
        </pc:grpChg>
        <pc:grpChg chg="add del">
          <ac:chgData name="Estefani Santiago" userId="e3cafec18274586f" providerId="LiveId" clId="{B67E2B7D-CA0A-481F-B1C4-F28A5C9C8E2E}" dt="2023-11-20T21:32:33.779" v="15736" actId="26606"/>
          <ac:grpSpMkLst>
            <pc:docMk/>
            <pc:sldMk cId="1463734809" sldId="272"/>
            <ac:grpSpMk id="69" creationId="{54F6FC82-E588-4DA0-8096-0C3BD54F17B5}"/>
          </ac:grpSpMkLst>
        </pc:grpChg>
        <pc:grpChg chg="add del">
          <ac:chgData name="Estefani Santiago" userId="e3cafec18274586f" providerId="LiveId" clId="{B67E2B7D-CA0A-481F-B1C4-F28A5C9C8E2E}" dt="2023-11-19T23:45:13.083" v="5977" actId="26606"/>
          <ac:grpSpMkLst>
            <pc:docMk/>
            <pc:sldMk cId="1463734809" sldId="272"/>
            <ac:grpSpMk id="78" creationId="{694818F1-2ACF-4181-B8B6-7637EB92BD6E}"/>
          </ac:grpSpMkLst>
        </pc:grpChg>
        <pc:graphicFrameChg chg="add del mod">
          <ac:chgData name="Estefani Santiago" userId="e3cafec18274586f" providerId="LiveId" clId="{B67E2B7D-CA0A-481F-B1C4-F28A5C9C8E2E}" dt="2023-11-17T21:10:11.409" v="631"/>
          <ac:graphicFrameMkLst>
            <pc:docMk/>
            <pc:sldMk cId="1463734809" sldId="272"/>
            <ac:graphicFrameMk id="14" creationId="{57563C81-BCD2-AF75-67E6-A4A91A531BE5}"/>
          </ac:graphicFrameMkLst>
        </pc:graphicFrameChg>
        <pc:graphicFrameChg chg="add del mod modGraphic">
          <ac:chgData name="Estefani Santiago" userId="e3cafec18274586f" providerId="LiveId" clId="{B67E2B7D-CA0A-481F-B1C4-F28A5C9C8E2E}" dt="2023-11-17T21:10:15.024" v="635"/>
          <ac:graphicFrameMkLst>
            <pc:docMk/>
            <pc:sldMk cId="1463734809" sldId="272"/>
            <ac:graphicFrameMk id="15" creationId="{FF43F0B0-882E-0E25-676D-1154614FFD89}"/>
          </ac:graphicFrameMkLst>
        </pc:graphicFrameChg>
        <pc:picChg chg="add del mod modCrop">
          <ac:chgData name="Estefani Santiago" userId="e3cafec18274586f" providerId="LiveId" clId="{B67E2B7D-CA0A-481F-B1C4-F28A5C9C8E2E}" dt="2023-11-17T21:09:53.036" v="624" actId="478"/>
          <ac:picMkLst>
            <pc:docMk/>
            <pc:sldMk cId="1463734809" sldId="272"/>
            <ac:picMk id="10" creationId="{F5E12830-7A44-059A-3A2F-948CFC99DFC3}"/>
          </ac:picMkLst>
        </pc:picChg>
        <pc:picChg chg="add mod ord modCrop">
          <ac:chgData name="Estefani Santiago" userId="e3cafec18274586f" providerId="LiveId" clId="{B67E2B7D-CA0A-481F-B1C4-F28A5C9C8E2E}" dt="2023-11-20T21:32:33.779" v="15736" actId="26606"/>
          <ac:picMkLst>
            <pc:docMk/>
            <pc:sldMk cId="1463734809" sldId="272"/>
            <ac:picMk id="12" creationId="{3B631A14-AA3F-231B-59CE-0E181B126160}"/>
          </ac:picMkLst>
        </pc:picChg>
      </pc:sldChg>
      <pc:sldChg chg="addSp delSp modSp mod modNotesTx">
        <pc:chgData name="Estefani Santiago" userId="e3cafec18274586f" providerId="LiveId" clId="{B67E2B7D-CA0A-481F-B1C4-F28A5C9C8E2E}" dt="2023-11-20T21:28:45.421" v="15596" actId="20577"/>
        <pc:sldMkLst>
          <pc:docMk/>
          <pc:sldMk cId="256556608" sldId="273"/>
        </pc:sldMkLst>
        <pc:spChg chg="del">
          <ac:chgData name="Estefani Santiago" userId="e3cafec18274586f" providerId="LiveId" clId="{B67E2B7D-CA0A-481F-B1C4-F28A5C9C8E2E}" dt="2023-11-20T02:34:45.531" v="11944" actId="478"/>
          <ac:spMkLst>
            <pc:docMk/>
            <pc:sldMk cId="256556608" sldId="273"/>
            <ac:spMk id="3" creationId="{D698B4E1-5F4F-8E4F-97D2-0176CBCC4A51}"/>
          </ac:spMkLst>
        </pc:spChg>
        <pc:spChg chg="add del mod">
          <ac:chgData name="Estefani Santiago" userId="e3cafec18274586f" providerId="LiveId" clId="{B67E2B7D-CA0A-481F-B1C4-F28A5C9C8E2E}" dt="2023-11-20T02:34:52.194" v="11945" actId="478"/>
          <ac:spMkLst>
            <pc:docMk/>
            <pc:sldMk cId="256556608" sldId="273"/>
            <ac:spMk id="6" creationId="{76002EB4-51C0-4407-C7E8-02505CA8D026}"/>
          </ac:spMkLst>
        </pc:spChg>
        <pc:spChg chg="add mod">
          <ac:chgData name="Estefani Santiago" userId="e3cafec18274586f" providerId="LiveId" clId="{B67E2B7D-CA0A-481F-B1C4-F28A5C9C8E2E}" dt="2023-11-20T21:26:48.935" v="15388" actId="207"/>
          <ac:spMkLst>
            <pc:docMk/>
            <pc:sldMk cId="256556608" sldId="273"/>
            <ac:spMk id="7" creationId="{7C5F57E0-C1F3-FCB7-F39A-450E1D6744A9}"/>
          </ac:spMkLst>
        </pc:spChg>
      </pc:sldChg>
      <pc:sldChg chg="del delDesignElem">
        <pc:chgData name="Estefani Santiago" userId="e3cafec18274586f" providerId="LiveId" clId="{B67E2B7D-CA0A-481F-B1C4-F28A5C9C8E2E}" dt="2023-11-17T22:41:09.359" v="3276" actId="2696"/>
        <pc:sldMkLst>
          <pc:docMk/>
          <pc:sldMk cId="1870877701" sldId="274"/>
        </pc:sldMkLst>
      </pc:sldChg>
      <pc:sldChg chg="addSp delSp modSp add mod setBg setClrOvrMap modNotesTx">
        <pc:chgData name="Estefani Santiago" userId="e3cafec18274586f" providerId="LiveId" clId="{B67E2B7D-CA0A-481F-B1C4-F28A5C9C8E2E}" dt="2023-11-22T02:14:10.248" v="15748" actId="20577"/>
        <pc:sldMkLst>
          <pc:docMk/>
          <pc:sldMk cId="3356992891" sldId="275"/>
        </pc:sldMkLst>
        <pc:spChg chg="mod">
          <ac:chgData name="Estefani Santiago" userId="e3cafec18274586f" providerId="LiveId" clId="{B67E2B7D-CA0A-481F-B1C4-F28A5C9C8E2E}" dt="2023-11-20T01:12:59.565" v="7861" actId="26606"/>
          <ac:spMkLst>
            <pc:docMk/>
            <pc:sldMk cId="3356992891" sldId="275"/>
            <ac:spMk id="2" creationId="{23F6D5E8-15CF-4755-910B-1B5A1E777357}"/>
          </ac:spMkLst>
        </pc:spChg>
        <pc:spChg chg="mod">
          <ac:chgData name="Estefani Santiago" userId="e3cafec18274586f" providerId="LiveId" clId="{B67E2B7D-CA0A-481F-B1C4-F28A5C9C8E2E}" dt="2023-11-20T01:12:59.565" v="7861" actId="26606"/>
          <ac:spMkLst>
            <pc:docMk/>
            <pc:sldMk cId="3356992891" sldId="275"/>
            <ac:spMk id="3" creationId="{9B12268D-E54B-4D47-B9B1-5A86B64C66E2}"/>
          </ac:spMkLst>
        </pc:spChg>
        <pc:spChg chg="add del mod">
          <ac:chgData name="Estefani Santiago" userId="e3cafec18274586f" providerId="LiveId" clId="{B67E2B7D-CA0A-481F-B1C4-F28A5C9C8E2E}" dt="2023-11-17T22:41:27.705" v="3283" actId="22"/>
          <ac:spMkLst>
            <pc:docMk/>
            <pc:sldMk cId="3356992891" sldId="275"/>
            <ac:spMk id="5" creationId="{60BD2403-81E9-4854-108C-5218AA519346}"/>
          </ac:spMkLst>
        </pc:spChg>
        <pc:spChg chg="add del mod">
          <ac:chgData name="Estefani Santiago" userId="e3cafec18274586f" providerId="LiveId" clId="{B67E2B7D-CA0A-481F-B1C4-F28A5C9C8E2E}" dt="2023-11-20T00:49:22.911" v="7450" actId="478"/>
          <ac:spMkLst>
            <pc:docMk/>
            <pc:sldMk cId="3356992891" sldId="275"/>
            <ac:spMk id="5" creationId="{FDAF2AA5-8195-E989-9243-37037FE7BD4F}"/>
          </ac:spMkLst>
        </pc:spChg>
        <pc:spChg chg="del">
          <ac:chgData name="Estefani Santiago" userId="e3cafec18274586f" providerId="LiveId" clId="{B67E2B7D-CA0A-481F-B1C4-F28A5C9C8E2E}" dt="2023-11-17T22:41:20.876" v="3279" actId="478"/>
          <ac:spMkLst>
            <pc:docMk/>
            <pc:sldMk cId="3356992891" sldId="275"/>
            <ac:spMk id="8" creationId="{CAFBB64A-5D59-922E-3875-484C22D1810D}"/>
          </ac:spMkLst>
        </pc:spChg>
        <pc:spChg chg="add del mod">
          <ac:chgData name="Estefani Santiago" userId="e3cafec18274586f" providerId="LiveId" clId="{B67E2B7D-CA0A-481F-B1C4-F28A5C9C8E2E}" dt="2023-11-20T00:51:43.637" v="7593" actId="478"/>
          <ac:spMkLst>
            <pc:docMk/>
            <pc:sldMk cId="3356992891" sldId="275"/>
            <ac:spMk id="10" creationId="{56E29E0B-07A3-0C70-2457-5E9A2AC88251}"/>
          </ac:spMkLst>
        </pc:spChg>
        <pc:spChg chg="add del">
          <ac:chgData name="Estefani Santiago" userId="e3cafec18274586f" providerId="LiveId" clId="{B67E2B7D-CA0A-481F-B1C4-F28A5C9C8E2E}" dt="2023-11-20T01:12:59.565" v="7861" actId="26606"/>
          <ac:spMkLst>
            <pc:docMk/>
            <pc:sldMk cId="3356992891" sldId="275"/>
            <ac:spMk id="50" creationId="{E009DD9B-5EE2-4C0D-8B2B-351C8C102205}"/>
          </ac:spMkLst>
        </pc:spChg>
        <pc:spChg chg="add del">
          <ac:chgData name="Estefani Santiago" userId="e3cafec18274586f" providerId="LiveId" clId="{B67E2B7D-CA0A-481F-B1C4-F28A5C9C8E2E}" dt="2023-11-20T01:12:59.565" v="7861" actId="26606"/>
          <ac:spMkLst>
            <pc:docMk/>
            <pc:sldMk cId="3356992891" sldId="275"/>
            <ac:spMk id="51" creationId="{E720DB99-7745-4E75-9D96-AAB6D55C531E}"/>
          </ac:spMkLst>
        </pc:spChg>
        <pc:spChg chg="add del">
          <ac:chgData name="Estefani Santiago" userId="e3cafec18274586f" providerId="LiveId" clId="{B67E2B7D-CA0A-481F-B1C4-F28A5C9C8E2E}" dt="2023-11-20T01:12:59.565" v="7861" actId="26606"/>
          <ac:spMkLst>
            <pc:docMk/>
            <pc:sldMk cId="3356992891" sldId="275"/>
            <ac:spMk id="52" creationId="{D68803C4-E159-4360-B7BB-74205C8F782D}"/>
          </ac:spMkLst>
        </pc:spChg>
        <pc:spChg chg="add del">
          <ac:chgData name="Estefani Santiago" userId="e3cafec18274586f" providerId="LiveId" clId="{B67E2B7D-CA0A-481F-B1C4-F28A5C9C8E2E}" dt="2023-11-20T01:12:59.565" v="7861" actId="26606"/>
          <ac:spMkLst>
            <pc:docMk/>
            <pc:sldMk cId="3356992891" sldId="275"/>
            <ac:spMk id="53" creationId="{504B0465-3B07-49BF-BEA7-D81476246293}"/>
          </ac:spMkLst>
        </pc:spChg>
        <pc:spChg chg="add del">
          <ac:chgData name="Estefani Santiago" userId="e3cafec18274586f" providerId="LiveId" clId="{B67E2B7D-CA0A-481F-B1C4-F28A5C9C8E2E}" dt="2023-11-20T01:12:59.565" v="7861" actId="26606"/>
          <ac:spMkLst>
            <pc:docMk/>
            <pc:sldMk cId="3356992891" sldId="275"/>
            <ac:spMk id="54" creationId="{49B7FFA5-14CB-4A4F-9BCC-CA3AA5D9D276}"/>
          </ac:spMkLst>
        </pc:spChg>
        <pc:spChg chg="add del">
          <ac:chgData name="Estefani Santiago" userId="e3cafec18274586f" providerId="LiveId" clId="{B67E2B7D-CA0A-481F-B1C4-F28A5C9C8E2E}" dt="2023-11-20T01:12:59.565" v="7861" actId="26606"/>
          <ac:spMkLst>
            <pc:docMk/>
            <pc:sldMk cId="3356992891" sldId="275"/>
            <ac:spMk id="55" creationId="{04E48745-7512-4EC2-9E20-9092D12150CA}"/>
          </ac:spMkLst>
        </pc:spChg>
        <pc:spChg chg="add del">
          <ac:chgData name="Estefani Santiago" userId="e3cafec18274586f" providerId="LiveId" clId="{B67E2B7D-CA0A-481F-B1C4-F28A5C9C8E2E}" dt="2023-11-20T01:12:47.448" v="7855" actId="26606"/>
          <ac:spMkLst>
            <pc:docMk/>
            <pc:sldMk cId="3356992891" sldId="275"/>
            <ac:spMk id="60" creationId="{7049A7D3-684C-4C59-A4B6-7B308A6AD34D}"/>
          </ac:spMkLst>
        </pc:spChg>
        <pc:spChg chg="add del">
          <ac:chgData name="Estefani Santiago" userId="e3cafec18274586f" providerId="LiveId" clId="{B67E2B7D-CA0A-481F-B1C4-F28A5C9C8E2E}" dt="2023-11-20T01:12:47.448" v="7855" actId="26606"/>
          <ac:spMkLst>
            <pc:docMk/>
            <pc:sldMk cId="3356992891" sldId="275"/>
            <ac:spMk id="62" creationId="{D7B1087B-C592-40E7-B532-60B453A2FE6A}"/>
          </ac:spMkLst>
        </pc:spChg>
        <pc:spChg chg="add del">
          <ac:chgData name="Estefani Santiago" userId="e3cafec18274586f" providerId="LiveId" clId="{B67E2B7D-CA0A-481F-B1C4-F28A5C9C8E2E}" dt="2023-11-20T01:12:47.448" v="7855" actId="26606"/>
          <ac:spMkLst>
            <pc:docMk/>
            <pc:sldMk cId="3356992891" sldId="275"/>
            <ac:spMk id="64" creationId="{14AE7447-E8F8-4A0F-9E3D-94842BFF886E}"/>
          </ac:spMkLst>
        </pc:spChg>
        <pc:spChg chg="add del">
          <ac:chgData name="Estefani Santiago" userId="e3cafec18274586f" providerId="LiveId" clId="{B67E2B7D-CA0A-481F-B1C4-F28A5C9C8E2E}" dt="2023-11-20T01:12:47.448" v="7855" actId="26606"/>
          <ac:spMkLst>
            <pc:docMk/>
            <pc:sldMk cId="3356992891" sldId="275"/>
            <ac:spMk id="70" creationId="{0680B5D0-24EC-465A-A0E6-C4DF951E0043}"/>
          </ac:spMkLst>
        </pc:spChg>
        <pc:spChg chg="add del">
          <ac:chgData name="Estefani Santiago" userId="e3cafec18274586f" providerId="LiveId" clId="{B67E2B7D-CA0A-481F-B1C4-F28A5C9C8E2E}" dt="2023-11-20T01:12:47.448" v="7855" actId="26606"/>
          <ac:spMkLst>
            <pc:docMk/>
            <pc:sldMk cId="3356992891" sldId="275"/>
            <ac:spMk id="72" creationId="{30BF1B50-A83E-4ED6-A2AA-C943C1F89F85}"/>
          </ac:spMkLst>
        </pc:spChg>
        <pc:spChg chg="add del">
          <ac:chgData name="Estefani Santiago" userId="e3cafec18274586f" providerId="LiveId" clId="{B67E2B7D-CA0A-481F-B1C4-F28A5C9C8E2E}" dt="2023-11-20T01:12:47.448" v="7855" actId="26606"/>
          <ac:spMkLst>
            <pc:docMk/>
            <pc:sldMk cId="3356992891" sldId="275"/>
            <ac:spMk id="74" creationId="{1F31E8B2-210B-4B90-83BB-3B180732EF38}"/>
          </ac:spMkLst>
        </pc:spChg>
        <pc:spChg chg="add del">
          <ac:chgData name="Estefani Santiago" userId="e3cafec18274586f" providerId="LiveId" clId="{B67E2B7D-CA0A-481F-B1C4-F28A5C9C8E2E}" dt="2023-11-20T01:12:47.448" v="7855" actId="26606"/>
          <ac:spMkLst>
            <pc:docMk/>
            <pc:sldMk cId="3356992891" sldId="275"/>
            <ac:spMk id="76" creationId="{6B387409-2B98-40F8-A65F-EF7CF989512F}"/>
          </ac:spMkLst>
        </pc:spChg>
        <pc:spChg chg="add del">
          <ac:chgData name="Estefani Santiago" userId="e3cafec18274586f" providerId="LiveId" clId="{B67E2B7D-CA0A-481F-B1C4-F28A5C9C8E2E}" dt="2023-11-20T01:12:50.297" v="7857" actId="26606"/>
          <ac:spMkLst>
            <pc:docMk/>
            <pc:sldMk cId="3356992891" sldId="275"/>
            <ac:spMk id="82" creationId="{7049A7D3-684C-4C59-A4B6-7B308A6AD34D}"/>
          </ac:spMkLst>
        </pc:spChg>
        <pc:spChg chg="add del">
          <ac:chgData name="Estefani Santiago" userId="e3cafec18274586f" providerId="LiveId" clId="{B67E2B7D-CA0A-481F-B1C4-F28A5C9C8E2E}" dt="2023-11-20T01:12:50.297" v="7857" actId="26606"/>
          <ac:spMkLst>
            <pc:docMk/>
            <pc:sldMk cId="3356992891" sldId="275"/>
            <ac:spMk id="83" creationId="{D7B1087B-C592-40E7-B532-60B453A2FE6A}"/>
          </ac:spMkLst>
        </pc:spChg>
        <pc:spChg chg="add del">
          <ac:chgData name="Estefani Santiago" userId="e3cafec18274586f" providerId="LiveId" clId="{B67E2B7D-CA0A-481F-B1C4-F28A5C9C8E2E}" dt="2023-11-20T01:12:50.297" v="7857" actId="26606"/>
          <ac:spMkLst>
            <pc:docMk/>
            <pc:sldMk cId="3356992891" sldId="275"/>
            <ac:spMk id="84" creationId="{14AE7447-E8F8-4A0F-9E3D-94842BFF886E}"/>
          </ac:spMkLst>
        </pc:spChg>
        <pc:spChg chg="add del">
          <ac:chgData name="Estefani Santiago" userId="e3cafec18274586f" providerId="LiveId" clId="{B67E2B7D-CA0A-481F-B1C4-F28A5C9C8E2E}" dt="2023-11-20T01:12:50.297" v="7857" actId="26606"/>
          <ac:spMkLst>
            <pc:docMk/>
            <pc:sldMk cId="3356992891" sldId="275"/>
            <ac:spMk id="88" creationId="{FF0965A7-524A-44F1-B044-48411EA4FD85}"/>
          </ac:spMkLst>
        </pc:spChg>
        <pc:spChg chg="add del">
          <ac:chgData name="Estefani Santiago" userId="e3cafec18274586f" providerId="LiveId" clId="{B67E2B7D-CA0A-481F-B1C4-F28A5C9C8E2E}" dt="2023-11-20T01:12:50.297" v="7857" actId="26606"/>
          <ac:spMkLst>
            <pc:docMk/>
            <pc:sldMk cId="3356992891" sldId="275"/>
            <ac:spMk id="89" creationId="{58EE5433-7B78-4432-965F-8790C3F425BE}"/>
          </ac:spMkLst>
        </pc:spChg>
        <pc:spChg chg="add del">
          <ac:chgData name="Estefani Santiago" userId="e3cafec18274586f" providerId="LiveId" clId="{B67E2B7D-CA0A-481F-B1C4-F28A5C9C8E2E}" dt="2023-11-20T01:12:50.297" v="7857" actId="26606"/>
          <ac:spMkLst>
            <pc:docMk/>
            <pc:sldMk cId="3356992891" sldId="275"/>
            <ac:spMk id="90" creationId="{8F7AAA96-ECD9-48EA-B942-1172BB519BB0}"/>
          </ac:spMkLst>
        </pc:spChg>
        <pc:spChg chg="add del">
          <ac:chgData name="Estefani Santiago" userId="e3cafec18274586f" providerId="LiveId" clId="{B67E2B7D-CA0A-481F-B1C4-F28A5C9C8E2E}" dt="2023-11-20T01:12:50.297" v="7857" actId="26606"/>
          <ac:spMkLst>
            <pc:docMk/>
            <pc:sldMk cId="3356992891" sldId="275"/>
            <ac:spMk id="91" creationId="{248BD5A8-902E-46F3-9C9F-F939987C5E32}"/>
          </ac:spMkLst>
        </pc:spChg>
        <pc:spChg chg="add del">
          <ac:chgData name="Estefani Santiago" userId="e3cafec18274586f" providerId="LiveId" clId="{B67E2B7D-CA0A-481F-B1C4-F28A5C9C8E2E}" dt="2023-11-20T01:12:51.292" v="7859" actId="26606"/>
          <ac:spMkLst>
            <pc:docMk/>
            <pc:sldMk cId="3356992891" sldId="275"/>
            <ac:spMk id="96" creationId="{7049A7D3-684C-4C59-A4B6-7B308A6AD34D}"/>
          </ac:spMkLst>
        </pc:spChg>
        <pc:spChg chg="add del">
          <ac:chgData name="Estefani Santiago" userId="e3cafec18274586f" providerId="LiveId" clId="{B67E2B7D-CA0A-481F-B1C4-F28A5C9C8E2E}" dt="2023-11-20T01:12:51.292" v="7859" actId="26606"/>
          <ac:spMkLst>
            <pc:docMk/>
            <pc:sldMk cId="3356992891" sldId="275"/>
            <ac:spMk id="97" creationId="{D7B1087B-C592-40E7-B532-60B453A2FE6A}"/>
          </ac:spMkLst>
        </pc:spChg>
        <pc:spChg chg="add del">
          <ac:chgData name="Estefani Santiago" userId="e3cafec18274586f" providerId="LiveId" clId="{B67E2B7D-CA0A-481F-B1C4-F28A5C9C8E2E}" dt="2023-11-20T01:12:51.292" v="7859" actId="26606"/>
          <ac:spMkLst>
            <pc:docMk/>
            <pc:sldMk cId="3356992891" sldId="275"/>
            <ac:spMk id="98" creationId="{14AE7447-E8F8-4A0F-9E3D-94842BFF886E}"/>
          </ac:spMkLst>
        </pc:spChg>
        <pc:spChg chg="add del">
          <ac:chgData name="Estefani Santiago" userId="e3cafec18274586f" providerId="LiveId" clId="{B67E2B7D-CA0A-481F-B1C4-F28A5C9C8E2E}" dt="2023-11-20T01:12:51.292" v="7859" actId="26606"/>
          <ac:spMkLst>
            <pc:docMk/>
            <pc:sldMk cId="3356992891" sldId="275"/>
            <ac:spMk id="100" creationId="{80E61E04-3F7C-42DE-ABE7-D3F7E349C2EF}"/>
          </ac:spMkLst>
        </pc:spChg>
        <pc:spChg chg="add del">
          <ac:chgData name="Estefani Santiago" userId="e3cafec18274586f" providerId="LiveId" clId="{B67E2B7D-CA0A-481F-B1C4-F28A5C9C8E2E}" dt="2023-11-20T01:12:51.292" v="7859" actId="26606"/>
          <ac:spMkLst>
            <pc:docMk/>
            <pc:sldMk cId="3356992891" sldId="275"/>
            <ac:spMk id="101" creationId="{2B036F7E-6C8A-4549-99EF-9958C587C8B7}"/>
          </ac:spMkLst>
        </pc:spChg>
        <pc:spChg chg="add del">
          <ac:chgData name="Estefani Santiago" userId="e3cafec18274586f" providerId="LiveId" clId="{B67E2B7D-CA0A-481F-B1C4-F28A5C9C8E2E}" dt="2023-11-20T01:12:59.565" v="7861" actId="26606"/>
          <ac:spMkLst>
            <pc:docMk/>
            <pc:sldMk cId="3356992891" sldId="275"/>
            <ac:spMk id="105" creationId="{7049A7D3-684C-4C59-A4B6-7B308A6AD34D}"/>
          </ac:spMkLst>
        </pc:spChg>
        <pc:spChg chg="add del">
          <ac:chgData name="Estefani Santiago" userId="e3cafec18274586f" providerId="LiveId" clId="{B67E2B7D-CA0A-481F-B1C4-F28A5C9C8E2E}" dt="2023-11-20T01:12:59.565" v="7861" actId="26606"/>
          <ac:spMkLst>
            <pc:docMk/>
            <pc:sldMk cId="3356992891" sldId="275"/>
            <ac:spMk id="106" creationId="{D7B1087B-C592-40E7-B532-60B453A2FE6A}"/>
          </ac:spMkLst>
        </pc:spChg>
        <pc:spChg chg="add del">
          <ac:chgData name="Estefani Santiago" userId="e3cafec18274586f" providerId="LiveId" clId="{B67E2B7D-CA0A-481F-B1C4-F28A5C9C8E2E}" dt="2023-11-20T01:12:59.565" v="7861" actId="26606"/>
          <ac:spMkLst>
            <pc:docMk/>
            <pc:sldMk cId="3356992891" sldId="275"/>
            <ac:spMk id="107" creationId="{14AE7447-E8F8-4A0F-9E3D-94842BFF886E}"/>
          </ac:spMkLst>
        </pc:spChg>
        <pc:spChg chg="add del">
          <ac:chgData name="Estefani Santiago" userId="e3cafec18274586f" providerId="LiveId" clId="{B67E2B7D-CA0A-481F-B1C4-F28A5C9C8E2E}" dt="2023-11-20T01:12:59.565" v="7861" actId="26606"/>
          <ac:spMkLst>
            <pc:docMk/>
            <pc:sldMk cId="3356992891" sldId="275"/>
            <ac:spMk id="111" creationId="{2A0E4E09-FC02-4ADC-951A-3FFA90B6FE39}"/>
          </ac:spMkLst>
        </pc:spChg>
        <pc:spChg chg="add del">
          <ac:chgData name="Estefani Santiago" userId="e3cafec18274586f" providerId="LiveId" clId="{B67E2B7D-CA0A-481F-B1C4-F28A5C9C8E2E}" dt="2023-11-20T01:12:59.565" v="7861" actId="26606"/>
          <ac:spMkLst>
            <pc:docMk/>
            <pc:sldMk cId="3356992891" sldId="275"/>
            <ac:spMk id="112" creationId="{14A1598B-1957-47CF-AAF4-F7A36DA0E7CB}"/>
          </ac:spMkLst>
        </pc:spChg>
        <pc:grpChg chg="add del">
          <ac:chgData name="Estefani Santiago" userId="e3cafec18274586f" providerId="LiveId" clId="{B67E2B7D-CA0A-481F-B1C4-F28A5C9C8E2E}" dt="2023-11-20T01:12:47.448" v="7855" actId="26606"/>
          <ac:grpSpMkLst>
            <pc:docMk/>
            <pc:sldMk cId="3356992891" sldId="275"/>
            <ac:grpSpMk id="66" creationId="{85981F80-69EE-4E2B-82A8-47FDFD7720AC}"/>
          </ac:grpSpMkLst>
        </pc:grpChg>
        <pc:grpChg chg="add del">
          <ac:chgData name="Estefani Santiago" userId="e3cafec18274586f" providerId="LiveId" clId="{B67E2B7D-CA0A-481F-B1C4-F28A5C9C8E2E}" dt="2023-11-20T01:12:47.448" v="7855" actId="26606"/>
          <ac:grpSpMkLst>
            <pc:docMk/>
            <pc:sldMk cId="3356992891" sldId="275"/>
            <ac:grpSpMk id="78" creationId="{C9E5F284-A588-4AE7-A36D-1C93E4FD0241}"/>
          </ac:grpSpMkLst>
        </pc:grpChg>
        <pc:grpChg chg="add del">
          <ac:chgData name="Estefani Santiago" userId="e3cafec18274586f" providerId="LiveId" clId="{B67E2B7D-CA0A-481F-B1C4-F28A5C9C8E2E}" dt="2023-11-20T01:12:50.297" v="7857" actId="26606"/>
          <ac:grpSpMkLst>
            <pc:docMk/>
            <pc:sldMk cId="3356992891" sldId="275"/>
            <ac:grpSpMk id="85" creationId="{85981F80-69EE-4E2B-82A8-47FDFD7720AC}"/>
          </ac:grpSpMkLst>
        </pc:grpChg>
        <pc:grpChg chg="add del">
          <ac:chgData name="Estefani Santiago" userId="e3cafec18274586f" providerId="LiveId" clId="{B67E2B7D-CA0A-481F-B1C4-F28A5C9C8E2E}" dt="2023-11-20T01:12:50.297" v="7857" actId="26606"/>
          <ac:grpSpMkLst>
            <pc:docMk/>
            <pc:sldMk cId="3356992891" sldId="275"/>
            <ac:grpSpMk id="92" creationId="{3800B863-FA71-4FFB-9F30-56E95B0D3DF0}"/>
          </ac:grpSpMkLst>
        </pc:grpChg>
        <pc:grpChg chg="add del">
          <ac:chgData name="Estefani Santiago" userId="e3cafec18274586f" providerId="LiveId" clId="{B67E2B7D-CA0A-481F-B1C4-F28A5C9C8E2E}" dt="2023-11-20T01:12:51.292" v="7859" actId="26606"/>
          <ac:grpSpMkLst>
            <pc:docMk/>
            <pc:sldMk cId="3356992891" sldId="275"/>
            <ac:grpSpMk id="99" creationId="{85981F80-69EE-4E2B-82A8-47FDFD7720AC}"/>
          </ac:grpSpMkLst>
        </pc:grpChg>
        <pc:grpChg chg="add del">
          <ac:chgData name="Estefani Santiago" userId="e3cafec18274586f" providerId="LiveId" clId="{B67E2B7D-CA0A-481F-B1C4-F28A5C9C8E2E}" dt="2023-11-20T01:12:51.292" v="7859" actId="26606"/>
          <ac:grpSpMkLst>
            <pc:docMk/>
            <pc:sldMk cId="3356992891" sldId="275"/>
            <ac:grpSpMk id="102" creationId="{75EE15D0-BDD3-4CA6-B5DC-159D83FA6BC4}"/>
          </ac:grpSpMkLst>
        </pc:grpChg>
        <pc:grpChg chg="add del">
          <ac:chgData name="Estefani Santiago" userId="e3cafec18274586f" providerId="LiveId" clId="{B67E2B7D-CA0A-481F-B1C4-F28A5C9C8E2E}" dt="2023-11-20T01:12:59.565" v="7861" actId="26606"/>
          <ac:grpSpMkLst>
            <pc:docMk/>
            <pc:sldMk cId="3356992891" sldId="275"/>
            <ac:grpSpMk id="108" creationId="{85981F80-69EE-4E2B-82A8-47FDFD7720AC}"/>
          </ac:grpSpMkLst>
        </pc:grpChg>
        <pc:graphicFrameChg chg="add del mod ord modGraphic">
          <ac:chgData name="Estefani Santiago" userId="e3cafec18274586f" providerId="LiveId" clId="{B67E2B7D-CA0A-481F-B1C4-F28A5C9C8E2E}" dt="2023-11-20T00:49:21.858" v="7449" actId="3680"/>
          <ac:graphicFrameMkLst>
            <pc:docMk/>
            <pc:sldMk cId="3356992891" sldId="275"/>
            <ac:graphicFrameMk id="6" creationId="{A1878915-FA00-2929-8437-DDA47C112266}"/>
          </ac:graphicFrameMkLst>
        </pc:graphicFrameChg>
        <pc:graphicFrameChg chg="add del mod modGraphic">
          <ac:chgData name="Estefani Santiago" userId="e3cafec18274586f" providerId="LiveId" clId="{B67E2B7D-CA0A-481F-B1C4-F28A5C9C8E2E}" dt="2023-11-20T01:22:56.310" v="7997" actId="478"/>
          <ac:graphicFrameMkLst>
            <pc:docMk/>
            <pc:sldMk cId="3356992891" sldId="275"/>
            <ac:graphicFrameMk id="8" creationId="{AA98A0D4-FB75-D382-2241-2F24B6972B4A}"/>
          </ac:graphicFrameMkLst>
        </pc:graphicFrameChg>
        <pc:picChg chg="add del mod ord">
          <ac:chgData name="Estefani Santiago" userId="e3cafec18274586f" providerId="LiveId" clId="{B67E2B7D-CA0A-481F-B1C4-F28A5C9C8E2E}" dt="2023-11-20T00:51:13.594" v="7589" actId="478"/>
          <ac:picMkLst>
            <pc:docMk/>
            <pc:sldMk cId="3356992891" sldId="275"/>
            <ac:picMk id="7" creationId="{E2ABB874-4DF2-442D-B67D-65AC389F7F83}"/>
          </ac:picMkLst>
        </pc:picChg>
        <pc:picChg chg="del">
          <ac:chgData name="Estefani Santiago" userId="e3cafec18274586f" providerId="LiveId" clId="{B67E2B7D-CA0A-481F-B1C4-F28A5C9C8E2E}" dt="2023-11-17T22:41:17.940" v="3278" actId="478"/>
          <ac:picMkLst>
            <pc:docMk/>
            <pc:sldMk cId="3356992891" sldId="275"/>
            <ac:picMk id="12" creationId="{3B631A14-AA3F-231B-59CE-0E181B126160}"/>
          </ac:picMkLst>
        </pc:picChg>
        <pc:picChg chg="add del mod modCrop">
          <ac:chgData name="Estefani Santiago" userId="e3cafec18274586f" providerId="LiveId" clId="{B67E2B7D-CA0A-481F-B1C4-F28A5C9C8E2E}" dt="2023-11-20T01:21:03.663" v="7971" actId="22"/>
          <ac:picMkLst>
            <pc:docMk/>
            <pc:sldMk cId="3356992891" sldId="275"/>
            <ac:picMk id="12" creationId="{70C576EF-6C8F-3545-14AB-4E442BBC2A35}"/>
          </ac:picMkLst>
        </pc:picChg>
        <pc:picChg chg="add del mod">
          <ac:chgData name="Estefani Santiago" userId="e3cafec18274586f" providerId="LiveId" clId="{B67E2B7D-CA0A-481F-B1C4-F28A5C9C8E2E}" dt="2023-11-20T01:22:33.267" v="7995" actId="22"/>
          <ac:picMkLst>
            <pc:docMk/>
            <pc:sldMk cId="3356992891" sldId="275"/>
            <ac:picMk id="14" creationId="{2C8E11A8-6A35-1B11-FDE3-3DFCA79C4B56}"/>
          </ac:picMkLst>
        </pc:picChg>
        <pc:picChg chg="add del mod">
          <ac:chgData name="Estefani Santiago" userId="e3cafec18274586f" providerId="LiveId" clId="{B67E2B7D-CA0A-481F-B1C4-F28A5C9C8E2E}" dt="2023-11-20T01:22:23.609" v="7990" actId="22"/>
          <ac:picMkLst>
            <pc:docMk/>
            <pc:sldMk cId="3356992891" sldId="275"/>
            <ac:picMk id="16" creationId="{AA560591-AB42-2CE7-0805-97502684834E}"/>
          </ac:picMkLst>
        </pc:picChg>
        <pc:picChg chg="add mod">
          <ac:chgData name="Estefani Santiago" userId="e3cafec18274586f" providerId="LiveId" clId="{B67E2B7D-CA0A-481F-B1C4-F28A5C9C8E2E}" dt="2023-11-20T01:23:14.423" v="8003" actId="1076"/>
          <ac:picMkLst>
            <pc:docMk/>
            <pc:sldMk cId="3356992891" sldId="275"/>
            <ac:picMk id="18" creationId="{B28B8489-46DF-53A8-8BFD-571FBB9DC090}"/>
          </ac:picMkLst>
        </pc:picChg>
      </pc:sldChg>
      <pc:sldChg chg="addSp delSp modSp new mod setBg modNotesTx">
        <pc:chgData name="Estefani Santiago" userId="e3cafec18274586f" providerId="LiveId" clId="{B67E2B7D-CA0A-481F-B1C4-F28A5C9C8E2E}" dt="2023-11-20T02:30:18.599" v="11420" actId="20577"/>
        <pc:sldMkLst>
          <pc:docMk/>
          <pc:sldMk cId="3405674030" sldId="276"/>
        </pc:sldMkLst>
        <pc:spChg chg="mod ord">
          <ac:chgData name="Estefani Santiago" userId="e3cafec18274586f" providerId="LiveId" clId="{B67E2B7D-CA0A-481F-B1C4-F28A5C9C8E2E}" dt="2023-11-19T23:41:06.782" v="5753" actId="26606"/>
          <ac:spMkLst>
            <pc:docMk/>
            <pc:sldMk cId="3405674030" sldId="276"/>
            <ac:spMk id="2" creationId="{CAE40A95-C66D-3824-FA75-F29CC2FAE40F}"/>
          </ac:spMkLst>
        </pc:spChg>
        <pc:spChg chg="del">
          <ac:chgData name="Estefani Santiago" userId="e3cafec18274586f" providerId="LiveId" clId="{B67E2B7D-CA0A-481F-B1C4-F28A5C9C8E2E}" dt="2023-11-19T23:40:53.388" v="5749" actId="931"/>
          <ac:spMkLst>
            <pc:docMk/>
            <pc:sldMk cId="3405674030" sldId="276"/>
            <ac:spMk id="3" creationId="{54410C53-9E57-A8C8-91E8-97185C6CD09C}"/>
          </ac:spMkLst>
        </pc:spChg>
        <pc:spChg chg="mod">
          <ac:chgData name="Estefani Santiago" userId="e3cafec18274586f" providerId="LiveId" clId="{B67E2B7D-CA0A-481F-B1C4-F28A5C9C8E2E}" dt="2023-11-19T23:41:06.782" v="5753" actId="26606"/>
          <ac:spMkLst>
            <pc:docMk/>
            <pc:sldMk cId="3405674030" sldId="276"/>
            <ac:spMk id="4" creationId="{2754CE95-FFF9-D0C1-6F30-DA793748E6B0}"/>
          </ac:spMkLst>
        </pc:spChg>
        <pc:spChg chg="add del">
          <ac:chgData name="Estefani Santiago" userId="e3cafec18274586f" providerId="LiveId" clId="{B67E2B7D-CA0A-481F-B1C4-F28A5C9C8E2E}" dt="2023-11-19T23:41:06.774" v="5752" actId="26606"/>
          <ac:spMkLst>
            <pc:docMk/>
            <pc:sldMk cId="3405674030" sldId="276"/>
            <ac:spMk id="10" creationId="{FA3E8B6F-4F37-5C1E-F8F7-B2D6CE645258}"/>
          </ac:spMkLst>
        </pc:spChg>
        <pc:spChg chg="add del">
          <ac:chgData name="Estefani Santiago" userId="e3cafec18274586f" providerId="LiveId" clId="{B67E2B7D-CA0A-481F-B1C4-F28A5C9C8E2E}" dt="2023-11-19T23:41:06.774" v="5752" actId="26606"/>
          <ac:spMkLst>
            <pc:docMk/>
            <pc:sldMk cId="3405674030" sldId="276"/>
            <ac:spMk id="13" creationId="{E009DD9B-5EE2-4C0D-8B2B-351C8C102205}"/>
          </ac:spMkLst>
        </pc:spChg>
        <pc:spChg chg="add del">
          <ac:chgData name="Estefani Santiago" userId="e3cafec18274586f" providerId="LiveId" clId="{B67E2B7D-CA0A-481F-B1C4-F28A5C9C8E2E}" dt="2023-11-19T23:41:06.774" v="5752" actId="26606"/>
          <ac:spMkLst>
            <pc:docMk/>
            <pc:sldMk cId="3405674030" sldId="276"/>
            <ac:spMk id="15" creationId="{E720DB99-7745-4E75-9D96-AAB6D55C531E}"/>
          </ac:spMkLst>
        </pc:spChg>
        <pc:spChg chg="add del">
          <ac:chgData name="Estefani Santiago" userId="e3cafec18274586f" providerId="LiveId" clId="{B67E2B7D-CA0A-481F-B1C4-F28A5C9C8E2E}" dt="2023-11-19T23:41:06.774" v="5752" actId="26606"/>
          <ac:spMkLst>
            <pc:docMk/>
            <pc:sldMk cId="3405674030" sldId="276"/>
            <ac:spMk id="17" creationId="{D68803C4-E159-4360-B7BB-74205C8F782D}"/>
          </ac:spMkLst>
        </pc:spChg>
        <pc:spChg chg="add del">
          <ac:chgData name="Estefani Santiago" userId="e3cafec18274586f" providerId="LiveId" clId="{B67E2B7D-CA0A-481F-B1C4-F28A5C9C8E2E}" dt="2023-11-19T23:41:06.774" v="5752" actId="26606"/>
          <ac:spMkLst>
            <pc:docMk/>
            <pc:sldMk cId="3405674030" sldId="276"/>
            <ac:spMk id="19" creationId="{504B0465-3B07-49BF-BEA7-D81476246293}"/>
          </ac:spMkLst>
        </pc:spChg>
        <pc:spChg chg="add del">
          <ac:chgData name="Estefani Santiago" userId="e3cafec18274586f" providerId="LiveId" clId="{B67E2B7D-CA0A-481F-B1C4-F28A5C9C8E2E}" dt="2023-11-19T23:41:06.774" v="5752" actId="26606"/>
          <ac:spMkLst>
            <pc:docMk/>
            <pc:sldMk cId="3405674030" sldId="276"/>
            <ac:spMk id="21" creationId="{49B7FFA5-14CB-4A4F-9BCC-CA3AA5D9D276}"/>
          </ac:spMkLst>
        </pc:spChg>
        <pc:spChg chg="add del">
          <ac:chgData name="Estefani Santiago" userId="e3cafec18274586f" providerId="LiveId" clId="{B67E2B7D-CA0A-481F-B1C4-F28A5C9C8E2E}" dt="2023-11-19T23:41:06.774" v="5752" actId="26606"/>
          <ac:spMkLst>
            <pc:docMk/>
            <pc:sldMk cId="3405674030" sldId="276"/>
            <ac:spMk id="23" creationId="{04E48745-7512-4EC2-9E20-9092D12150CA}"/>
          </ac:spMkLst>
        </pc:spChg>
        <pc:spChg chg="add mod">
          <ac:chgData name="Estefani Santiago" userId="e3cafec18274586f" providerId="LiveId" clId="{B67E2B7D-CA0A-481F-B1C4-F28A5C9C8E2E}" dt="2023-11-20T02:07:21.907" v="10107" actId="20577"/>
          <ac:spMkLst>
            <pc:docMk/>
            <pc:sldMk cId="3405674030" sldId="276"/>
            <ac:spMk id="25" creationId="{CDCCB953-55AB-D876-2281-E6213FB6C4CC}"/>
          </ac:spMkLst>
        </pc:spChg>
        <pc:picChg chg="add mod">
          <ac:chgData name="Estefani Santiago" userId="e3cafec18274586f" providerId="LiveId" clId="{B67E2B7D-CA0A-481F-B1C4-F28A5C9C8E2E}" dt="2023-11-19T23:41:06.782" v="5753" actId="26606"/>
          <ac:picMkLst>
            <pc:docMk/>
            <pc:sldMk cId="3405674030" sldId="276"/>
            <ac:picMk id="6" creationId="{C54975E7-5541-A10F-ED50-169515448EA7}"/>
          </ac:picMkLst>
        </pc:picChg>
      </pc:sldChg>
      <pc:sldChg chg="addSp delSp modSp new mod modNotesTx">
        <pc:chgData name="Estefani Santiago" userId="e3cafec18274586f" providerId="LiveId" clId="{B67E2B7D-CA0A-481F-B1C4-F28A5C9C8E2E}" dt="2023-11-22T02:11:11.680" v="15744" actId="20577"/>
        <pc:sldMkLst>
          <pc:docMk/>
          <pc:sldMk cId="486130970" sldId="277"/>
        </pc:sldMkLst>
        <pc:spChg chg="mod">
          <ac:chgData name="Estefani Santiago" userId="e3cafec18274586f" providerId="LiveId" clId="{B67E2B7D-CA0A-481F-B1C4-F28A5C9C8E2E}" dt="2023-11-20T00:08:54.082" v="6826" actId="20577"/>
          <ac:spMkLst>
            <pc:docMk/>
            <pc:sldMk cId="486130970" sldId="277"/>
            <ac:spMk id="2" creationId="{2FDBA117-D6B2-5539-52A7-2F53BCB236D2}"/>
          </ac:spMkLst>
        </pc:spChg>
        <pc:spChg chg="del mod">
          <ac:chgData name="Estefani Santiago" userId="e3cafec18274586f" providerId="LiveId" clId="{B67E2B7D-CA0A-481F-B1C4-F28A5C9C8E2E}" dt="2023-11-20T00:07:12.850" v="6707" actId="478"/>
          <ac:spMkLst>
            <pc:docMk/>
            <pc:sldMk cId="486130970" sldId="277"/>
            <ac:spMk id="3" creationId="{8FE2B202-9609-B294-BD7E-E957C61AE7D6}"/>
          </ac:spMkLst>
        </pc:spChg>
        <pc:spChg chg="del mod">
          <ac:chgData name="Estefani Santiago" userId="e3cafec18274586f" providerId="LiveId" clId="{B67E2B7D-CA0A-481F-B1C4-F28A5C9C8E2E}" dt="2023-11-19T23:56:15.345" v="6689" actId="22"/>
          <ac:spMkLst>
            <pc:docMk/>
            <pc:sldMk cId="486130970" sldId="277"/>
            <ac:spMk id="4" creationId="{7E138226-7237-A29A-41B5-E503B88C7A2F}"/>
          </ac:spMkLst>
        </pc:spChg>
        <pc:spChg chg="mod">
          <ac:chgData name="Estefani Santiago" userId="e3cafec18274586f" providerId="LiveId" clId="{B67E2B7D-CA0A-481F-B1C4-F28A5C9C8E2E}" dt="2023-11-20T00:07:26.424" v="6750" actId="20577"/>
          <ac:spMkLst>
            <pc:docMk/>
            <pc:sldMk cId="486130970" sldId="277"/>
            <ac:spMk id="5" creationId="{EED0F6EC-5954-CDC1-D750-4EB3331DC939}"/>
          </ac:spMkLst>
        </pc:spChg>
        <pc:spChg chg="del mod">
          <ac:chgData name="Estefani Santiago" userId="e3cafec18274586f" providerId="LiveId" clId="{B67E2B7D-CA0A-481F-B1C4-F28A5C9C8E2E}" dt="2023-11-20T00:07:07.530" v="6706" actId="478"/>
          <ac:spMkLst>
            <pc:docMk/>
            <pc:sldMk cId="486130970" sldId="277"/>
            <ac:spMk id="6" creationId="{054E12C0-160D-2309-2F55-E6AE1AD1C67F}"/>
          </ac:spMkLst>
        </pc:spChg>
        <pc:spChg chg="add mod">
          <ac:chgData name="Estefani Santiago" userId="e3cafec18274586f" providerId="LiveId" clId="{B67E2B7D-CA0A-481F-B1C4-F28A5C9C8E2E}" dt="2023-11-20T02:01:56.972" v="9685" actId="20577"/>
          <ac:spMkLst>
            <pc:docMk/>
            <pc:sldMk cId="486130970" sldId="277"/>
            <ac:spMk id="11" creationId="{2C495A92-7FEB-B5C0-161E-782B90ECB478}"/>
          </ac:spMkLst>
        </pc:spChg>
        <pc:spChg chg="add del mod">
          <ac:chgData name="Estefani Santiago" userId="e3cafec18274586f" providerId="LiveId" clId="{B67E2B7D-CA0A-481F-B1C4-F28A5C9C8E2E}" dt="2023-11-20T00:07:15.752" v="6708" actId="478"/>
          <ac:spMkLst>
            <pc:docMk/>
            <pc:sldMk cId="486130970" sldId="277"/>
            <ac:spMk id="13" creationId="{24EF6570-3D02-4856-6457-05BCBA4D59C4}"/>
          </ac:spMkLst>
        </pc:spChg>
        <pc:spChg chg="add del mod">
          <ac:chgData name="Estefani Santiago" userId="e3cafec18274586f" providerId="LiveId" clId="{B67E2B7D-CA0A-481F-B1C4-F28A5C9C8E2E}" dt="2023-11-20T01:28:22.141" v="8278" actId="22"/>
          <ac:spMkLst>
            <pc:docMk/>
            <pc:sldMk cId="486130970" sldId="277"/>
            <ac:spMk id="15" creationId="{A208FBC6-B210-04D6-4F1B-61DA25F741EA}"/>
          </ac:spMkLst>
        </pc:spChg>
        <pc:picChg chg="add del mod ord modCrop">
          <ac:chgData name="Estefani Santiago" userId="e3cafec18274586f" providerId="LiveId" clId="{B67E2B7D-CA0A-481F-B1C4-F28A5C9C8E2E}" dt="2023-11-20T01:27:59.456" v="8276" actId="478"/>
          <ac:picMkLst>
            <pc:docMk/>
            <pc:sldMk cId="486130970" sldId="277"/>
            <ac:picMk id="9" creationId="{2B2F528A-7912-68C1-A42B-90B0E186C155}"/>
          </ac:picMkLst>
        </pc:picChg>
        <pc:picChg chg="add mod ord modCrop">
          <ac:chgData name="Estefani Santiago" userId="e3cafec18274586f" providerId="LiveId" clId="{B67E2B7D-CA0A-481F-B1C4-F28A5C9C8E2E}" dt="2023-11-20T01:29:38.645" v="8297" actId="14100"/>
          <ac:picMkLst>
            <pc:docMk/>
            <pc:sldMk cId="486130970" sldId="277"/>
            <ac:picMk id="17" creationId="{D5F7A273-94C2-83BC-35B0-440ADB38F8D7}"/>
          </ac:picMkLst>
        </pc:picChg>
      </pc:sldChg>
      <pc:sldChg chg="addSp delSp modSp new mod setBg modNotesTx">
        <pc:chgData name="Estefani Santiago" userId="e3cafec18274586f" providerId="LiveId" clId="{B67E2B7D-CA0A-481F-B1C4-F28A5C9C8E2E}" dt="2023-11-22T02:08:42.936" v="15741" actId="20577"/>
        <pc:sldMkLst>
          <pc:docMk/>
          <pc:sldMk cId="74030859" sldId="278"/>
        </pc:sldMkLst>
        <pc:spChg chg="mod">
          <ac:chgData name="Estefani Santiago" userId="e3cafec18274586f" providerId="LiveId" clId="{B67E2B7D-CA0A-481F-B1C4-F28A5C9C8E2E}" dt="2023-11-20T21:25:18.842" v="15166" actId="26606"/>
          <ac:spMkLst>
            <pc:docMk/>
            <pc:sldMk cId="74030859" sldId="278"/>
            <ac:spMk id="2" creationId="{CD2E8579-1264-7B70-562C-7C973728A522}"/>
          </ac:spMkLst>
        </pc:spChg>
        <pc:spChg chg="del mod">
          <ac:chgData name="Estefani Santiago" userId="e3cafec18274586f" providerId="LiveId" clId="{B67E2B7D-CA0A-481F-B1C4-F28A5C9C8E2E}" dt="2023-11-20T21:22:44.820" v="15162" actId="26606"/>
          <ac:spMkLst>
            <pc:docMk/>
            <pc:sldMk cId="74030859" sldId="278"/>
            <ac:spMk id="3" creationId="{D37B2E0C-1C21-9666-5C91-A88BEE5195B5}"/>
          </ac:spMkLst>
        </pc:spChg>
        <pc:spChg chg="mod">
          <ac:chgData name="Estefani Santiago" userId="e3cafec18274586f" providerId="LiveId" clId="{B67E2B7D-CA0A-481F-B1C4-F28A5C9C8E2E}" dt="2023-11-20T21:25:18.842" v="15166" actId="26606"/>
          <ac:spMkLst>
            <pc:docMk/>
            <pc:sldMk cId="74030859" sldId="278"/>
            <ac:spMk id="4" creationId="{CD0F3160-D1F5-7CBB-33C3-1741B2595513}"/>
          </ac:spMkLst>
        </pc:spChg>
        <pc:spChg chg="add">
          <ac:chgData name="Estefani Santiago" userId="e3cafec18274586f" providerId="LiveId" clId="{B67E2B7D-CA0A-481F-B1C4-F28A5C9C8E2E}" dt="2023-11-20T21:25:18.842" v="15166" actId="26606"/>
          <ac:spMkLst>
            <pc:docMk/>
            <pc:sldMk cId="74030859" sldId="278"/>
            <ac:spMk id="11" creationId="{3FD711E9-7F79-40A9-8D9E-4AE293C154A5}"/>
          </ac:spMkLst>
        </pc:spChg>
        <pc:graphicFrameChg chg="add mod ord modGraphic">
          <ac:chgData name="Estefani Santiago" userId="e3cafec18274586f" providerId="LiveId" clId="{B67E2B7D-CA0A-481F-B1C4-F28A5C9C8E2E}" dt="2023-11-20T21:25:18.842" v="15166" actId="26606"/>
          <ac:graphicFrameMkLst>
            <pc:docMk/>
            <pc:sldMk cId="74030859" sldId="278"/>
            <ac:graphicFrameMk id="6" creationId="{B29CF58F-8E99-A546-1270-5599DD3B984C}"/>
          </ac:graphicFrameMkLst>
        </pc:graphicFrameChg>
      </pc:sldChg>
      <pc:sldChg chg="new del ord">
        <pc:chgData name="Estefani Santiago" userId="e3cafec18274586f" providerId="LiveId" clId="{B67E2B7D-CA0A-481F-B1C4-F28A5C9C8E2E}" dt="2023-11-19T23:52:46.311" v="6679" actId="2696"/>
        <pc:sldMkLst>
          <pc:docMk/>
          <pc:sldMk cId="3366475524" sldId="278"/>
        </pc:sldMkLst>
      </pc:sldChg>
    </pc:docChg>
  </pc:docChgLst>
</pc:chgInfo>
</file>

<file path=ppt/diagrams/_rels/drawing1.xml.rels><?xml version="1.0" encoding="UTF-8" standalone="yes"?>
<Relationships xmlns="http://schemas.openxmlformats.org/package/2006/relationships"><Relationship Id="rId1" Type="http://schemas.openxmlformats.org/officeDocument/2006/relationships/image" Target="../media/image1.jpe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B62DEA7-9DCD-4B2E-9DC5-BE121C266AFD}" type="doc">
      <dgm:prSet loTypeId="urn:microsoft.com/office/officeart/2008/layout/LinedList" loCatId="list" qsTypeId="urn:microsoft.com/office/officeart/2005/8/quickstyle/simple4" qsCatId="simple" csTypeId="urn:microsoft.com/office/officeart/2005/8/colors/colorful1" csCatId="colorful" phldr="1"/>
      <dgm:spPr/>
      <dgm:t>
        <a:bodyPr/>
        <a:lstStyle/>
        <a:p>
          <a:endParaRPr lang="en-US"/>
        </a:p>
      </dgm:t>
    </dgm:pt>
    <dgm:pt modelId="{41CDB9B8-E81E-41E7-AE89-8F6EDFC88D92}">
      <dgm:prSet/>
      <dgm:spPr/>
      <dgm:t>
        <a:bodyPr anchor="ctr"/>
        <a:lstStyle/>
        <a:p>
          <a:pPr>
            <a:defRPr cap="all"/>
          </a:pPr>
          <a:r>
            <a:rPr lang="en-US" b="1" dirty="0"/>
            <a:t>1. Develop </a:t>
          </a:r>
          <a:r>
            <a:rPr lang="en-US" b="0" dirty="0"/>
            <a:t>the profile of A customer who will purchase</a:t>
          </a:r>
        </a:p>
      </dgm:t>
    </dgm:pt>
    <dgm:pt modelId="{5D2FF527-BA77-40BE-9414-16FAE46386BB}" type="parTrans" cxnId="{21EB7847-13AE-4881-9090-909F31360F4E}">
      <dgm:prSet/>
      <dgm:spPr/>
      <dgm:t>
        <a:bodyPr/>
        <a:lstStyle/>
        <a:p>
          <a:endParaRPr lang="en-US"/>
        </a:p>
      </dgm:t>
    </dgm:pt>
    <dgm:pt modelId="{BA791450-8D1E-4A6F-B71D-2984D9E245C4}" type="sibTrans" cxnId="{21EB7847-13AE-4881-9090-909F31360F4E}">
      <dgm:prSet/>
      <dgm:spPr/>
      <dgm:t>
        <a:bodyPr/>
        <a:lstStyle/>
        <a:p>
          <a:endParaRPr lang="en-US"/>
        </a:p>
      </dgm:t>
    </dgm:pt>
    <dgm:pt modelId="{4D7D34C7-9466-4514-BF51-7396C17436B5}">
      <dgm:prSet/>
      <dgm:spPr/>
      <dgm:t>
        <a:bodyPr anchor="ctr"/>
        <a:lstStyle/>
        <a:p>
          <a:pPr>
            <a:defRPr cap="all"/>
          </a:pPr>
          <a:r>
            <a:rPr lang="en-US" b="1" dirty="0"/>
            <a:t>2. Identify </a:t>
          </a:r>
          <a:r>
            <a:rPr lang="en-US" b="0" dirty="0"/>
            <a:t>Key factors to customer’s purchasing organic products</a:t>
          </a:r>
        </a:p>
      </dgm:t>
    </dgm:pt>
    <dgm:pt modelId="{37DD6CE0-C2AA-4EB6-9E7D-14AED2127C40}" type="parTrans" cxnId="{7EEBEB1B-497E-4365-84F9-FBB75D7759E5}">
      <dgm:prSet/>
      <dgm:spPr/>
      <dgm:t>
        <a:bodyPr/>
        <a:lstStyle/>
        <a:p>
          <a:endParaRPr lang="en-US"/>
        </a:p>
      </dgm:t>
    </dgm:pt>
    <dgm:pt modelId="{483498F9-A0C2-4668-85AB-D8E6E254F73B}" type="sibTrans" cxnId="{7EEBEB1B-497E-4365-84F9-FBB75D7759E5}">
      <dgm:prSet/>
      <dgm:spPr/>
      <dgm:t>
        <a:bodyPr/>
        <a:lstStyle/>
        <a:p>
          <a:endParaRPr lang="en-US"/>
        </a:p>
      </dgm:t>
    </dgm:pt>
    <dgm:pt modelId="{B196D8F2-6FCF-44D4-A744-B7E972EE0EAD}" type="pres">
      <dgm:prSet presAssocID="{7B62DEA7-9DCD-4B2E-9DC5-BE121C266AFD}" presName="vert0" presStyleCnt="0">
        <dgm:presLayoutVars>
          <dgm:dir/>
          <dgm:animOne val="branch"/>
          <dgm:animLvl val="lvl"/>
        </dgm:presLayoutVars>
      </dgm:prSet>
      <dgm:spPr/>
    </dgm:pt>
    <dgm:pt modelId="{40ACEAB8-972C-4E71-B135-BE4243B14C45}" type="pres">
      <dgm:prSet presAssocID="{41CDB9B8-E81E-41E7-AE89-8F6EDFC88D92}" presName="thickLine" presStyleLbl="alignNode1" presStyleIdx="0" presStyleCnt="2"/>
      <dgm:spPr/>
    </dgm:pt>
    <dgm:pt modelId="{32D355EC-7CE1-4EC3-BFDB-C142608D92C7}" type="pres">
      <dgm:prSet presAssocID="{41CDB9B8-E81E-41E7-AE89-8F6EDFC88D92}" presName="horz1" presStyleCnt="0"/>
      <dgm:spPr/>
    </dgm:pt>
    <dgm:pt modelId="{9DC53E8B-734E-4A23-8D05-819D3F05C5E5}" type="pres">
      <dgm:prSet presAssocID="{41CDB9B8-E81E-41E7-AE89-8F6EDFC88D92}" presName="tx1" presStyleLbl="revTx" presStyleIdx="0" presStyleCnt="2"/>
      <dgm:spPr/>
    </dgm:pt>
    <dgm:pt modelId="{0EC39BC0-C408-4A16-AFE3-C9F3F4D91EAE}" type="pres">
      <dgm:prSet presAssocID="{41CDB9B8-E81E-41E7-AE89-8F6EDFC88D92}" presName="vert1" presStyleCnt="0"/>
      <dgm:spPr/>
    </dgm:pt>
    <dgm:pt modelId="{8886970B-899C-41FB-A5F5-A5C7A284A24F}" type="pres">
      <dgm:prSet presAssocID="{4D7D34C7-9466-4514-BF51-7396C17436B5}" presName="thickLine" presStyleLbl="alignNode1" presStyleIdx="1" presStyleCnt="2"/>
      <dgm:spPr/>
    </dgm:pt>
    <dgm:pt modelId="{6BF516B9-85A2-4166-BAF9-11A4ECD2CFBA}" type="pres">
      <dgm:prSet presAssocID="{4D7D34C7-9466-4514-BF51-7396C17436B5}" presName="horz1" presStyleCnt="0"/>
      <dgm:spPr/>
    </dgm:pt>
    <dgm:pt modelId="{D9BD7C7F-3F91-4433-8A99-E9423DC80D9B}" type="pres">
      <dgm:prSet presAssocID="{4D7D34C7-9466-4514-BF51-7396C17436B5}" presName="tx1" presStyleLbl="revTx" presStyleIdx="1" presStyleCnt="2"/>
      <dgm:spPr/>
    </dgm:pt>
    <dgm:pt modelId="{00C9C5C5-A8D1-400B-9108-E03CE1ADFED4}" type="pres">
      <dgm:prSet presAssocID="{4D7D34C7-9466-4514-BF51-7396C17436B5}" presName="vert1" presStyleCnt="0"/>
      <dgm:spPr/>
    </dgm:pt>
  </dgm:ptLst>
  <dgm:cxnLst>
    <dgm:cxn modelId="{8799E913-680F-4966-9070-BE7436E8874A}" type="presOf" srcId="{7B62DEA7-9DCD-4B2E-9DC5-BE121C266AFD}" destId="{B196D8F2-6FCF-44D4-A744-B7E972EE0EAD}" srcOrd="0" destOrd="0" presId="urn:microsoft.com/office/officeart/2008/layout/LinedList"/>
    <dgm:cxn modelId="{7EEBEB1B-497E-4365-84F9-FBB75D7759E5}" srcId="{7B62DEA7-9DCD-4B2E-9DC5-BE121C266AFD}" destId="{4D7D34C7-9466-4514-BF51-7396C17436B5}" srcOrd="1" destOrd="0" parTransId="{37DD6CE0-C2AA-4EB6-9E7D-14AED2127C40}" sibTransId="{483498F9-A0C2-4668-85AB-D8E6E254F73B}"/>
    <dgm:cxn modelId="{21EB7847-13AE-4881-9090-909F31360F4E}" srcId="{7B62DEA7-9DCD-4B2E-9DC5-BE121C266AFD}" destId="{41CDB9B8-E81E-41E7-AE89-8F6EDFC88D92}" srcOrd="0" destOrd="0" parTransId="{5D2FF527-BA77-40BE-9414-16FAE46386BB}" sibTransId="{BA791450-8D1E-4A6F-B71D-2984D9E245C4}"/>
    <dgm:cxn modelId="{34323B9F-D917-4DBC-8B27-2DB0046879AB}" type="presOf" srcId="{4D7D34C7-9466-4514-BF51-7396C17436B5}" destId="{D9BD7C7F-3F91-4433-8A99-E9423DC80D9B}" srcOrd="0" destOrd="0" presId="urn:microsoft.com/office/officeart/2008/layout/LinedList"/>
    <dgm:cxn modelId="{7FC990A0-43B2-40F7-87F6-D654E2392ADA}" type="presOf" srcId="{41CDB9B8-E81E-41E7-AE89-8F6EDFC88D92}" destId="{9DC53E8B-734E-4A23-8D05-819D3F05C5E5}" srcOrd="0" destOrd="0" presId="urn:microsoft.com/office/officeart/2008/layout/LinedList"/>
    <dgm:cxn modelId="{04BD21B9-D684-4BFE-BE2A-61ABE7FD77D4}" type="presParOf" srcId="{B196D8F2-6FCF-44D4-A744-B7E972EE0EAD}" destId="{40ACEAB8-972C-4E71-B135-BE4243B14C45}" srcOrd="0" destOrd="0" presId="urn:microsoft.com/office/officeart/2008/layout/LinedList"/>
    <dgm:cxn modelId="{7224076F-7BF7-4B25-8943-852626576437}" type="presParOf" srcId="{B196D8F2-6FCF-44D4-A744-B7E972EE0EAD}" destId="{32D355EC-7CE1-4EC3-BFDB-C142608D92C7}" srcOrd="1" destOrd="0" presId="urn:microsoft.com/office/officeart/2008/layout/LinedList"/>
    <dgm:cxn modelId="{04232789-B7C5-4B70-A2CB-97DAF247EE93}" type="presParOf" srcId="{32D355EC-7CE1-4EC3-BFDB-C142608D92C7}" destId="{9DC53E8B-734E-4A23-8D05-819D3F05C5E5}" srcOrd="0" destOrd="0" presId="urn:microsoft.com/office/officeart/2008/layout/LinedList"/>
    <dgm:cxn modelId="{6CB173EE-9A4C-4DD0-89C4-D752772ECFFC}" type="presParOf" srcId="{32D355EC-7CE1-4EC3-BFDB-C142608D92C7}" destId="{0EC39BC0-C408-4A16-AFE3-C9F3F4D91EAE}" srcOrd="1" destOrd="0" presId="urn:microsoft.com/office/officeart/2008/layout/LinedList"/>
    <dgm:cxn modelId="{C60CC8CB-DB79-4275-842D-53EFE41F22DD}" type="presParOf" srcId="{B196D8F2-6FCF-44D4-A744-B7E972EE0EAD}" destId="{8886970B-899C-41FB-A5F5-A5C7A284A24F}" srcOrd="2" destOrd="0" presId="urn:microsoft.com/office/officeart/2008/layout/LinedList"/>
    <dgm:cxn modelId="{48D6F2F4-64FA-4E97-B673-5BF340DBB111}" type="presParOf" srcId="{B196D8F2-6FCF-44D4-A744-B7E972EE0EAD}" destId="{6BF516B9-85A2-4166-BAF9-11A4ECD2CFBA}" srcOrd="3" destOrd="0" presId="urn:microsoft.com/office/officeart/2008/layout/LinedList"/>
    <dgm:cxn modelId="{8E948FEE-5924-421E-A9A1-79BAC5D71566}" type="presParOf" srcId="{6BF516B9-85A2-4166-BAF9-11A4ECD2CFBA}" destId="{D9BD7C7F-3F91-4433-8A99-E9423DC80D9B}" srcOrd="0" destOrd="0" presId="urn:microsoft.com/office/officeart/2008/layout/LinedList"/>
    <dgm:cxn modelId="{F3C22F3D-F79B-4F67-ACB8-A7B69D0CB5BE}" type="presParOf" srcId="{6BF516B9-85A2-4166-BAF9-11A4ECD2CFBA}" destId="{00C9C5C5-A8D1-400B-9108-E03CE1ADFED4}" srcOrd="1" destOrd="0" presId="urn:microsoft.com/office/officeart/2008/layout/Lin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3D21E19-EC65-45AB-AA09-9995839370D3}" type="doc">
      <dgm:prSet loTypeId="urn:microsoft.com/office/officeart/2016/7/layout/LinearBlockProcessNumbered" loCatId="process" qsTypeId="urn:microsoft.com/office/officeart/2005/8/quickstyle/simple1" qsCatId="simple" csTypeId="urn:microsoft.com/office/officeart/2005/8/colors/colorful1" csCatId="colorful" phldr="1"/>
      <dgm:spPr/>
      <dgm:t>
        <a:bodyPr/>
        <a:lstStyle/>
        <a:p>
          <a:endParaRPr lang="en-US"/>
        </a:p>
      </dgm:t>
    </dgm:pt>
    <dgm:pt modelId="{BBEA7980-EE48-4F18-BF53-A861B6D2DC14}">
      <dgm:prSet/>
      <dgm:spPr/>
      <dgm:t>
        <a:bodyPr/>
        <a:lstStyle/>
        <a:p>
          <a:r>
            <a:rPr lang="en-US" dirty="0"/>
            <a:t>Strategize the marketing to fit the customer description</a:t>
          </a:r>
        </a:p>
      </dgm:t>
    </dgm:pt>
    <dgm:pt modelId="{E409FC89-1262-4A17-B610-8E95EDD07633}" type="parTrans" cxnId="{BEF8B819-1907-4DB7-B5CE-A149380F575C}">
      <dgm:prSet/>
      <dgm:spPr/>
      <dgm:t>
        <a:bodyPr/>
        <a:lstStyle/>
        <a:p>
          <a:endParaRPr lang="en-US"/>
        </a:p>
      </dgm:t>
    </dgm:pt>
    <dgm:pt modelId="{B6346CAB-479E-45FB-AB92-FB68C1DF557E}" type="sibTrans" cxnId="{BEF8B819-1907-4DB7-B5CE-A149380F575C}">
      <dgm:prSet phldrT="01" phldr="0"/>
      <dgm:spPr/>
      <dgm:t>
        <a:bodyPr/>
        <a:lstStyle/>
        <a:p>
          <a:r>
            <a:rPr lang="en-US"/>
            <a:t>01</a:t>
          </a:r>
        </a:p>
      </dgm:t>
    </dgm:pt>
    <dgm:pt modelId="{CDD960F5-04A8-433E-8D3F-3502E2B924BF}">
      <dgm:prSet/>
      <dgm:spPr/>
      <dgm:t>
        <a:bodyPr/>
        <a:lstStyle/>
        <a:p>
          <a:r>
            <a:rPr lang="en-US"/>
            <a:t>Avoid assumptions </a:t>
          </a:r>
        </a:p>
      </dgm:t>
    </dgm:pt>
    <dgm:pt modelId="{8705ECE0-416B-4A5B-A166-4145EBB28566}" type="parTrans" cxnId="{1C620F39-F11E-45E9-A9C5-144C7BBF9E9C}">
      <dgm:prSet/>
      <dgm:spPr/>
      <dgm:t>
        <a:bodyPr/>
        <a:lstStyle/>
        <a:p>
          <a:endParaRPr lang="en-US"/>
        </a:p>
      </dgm:t>
    </dgm:pt>
    <dgm:pt modelId="{2633B9E7-4934-4D65-BEA9-3B4BBCA75FFA}" type="sibTrans" cxnId="{1C620F39-F11E-45E9-A9C5-144C7BBF9E9C}">
      <dgm:prSet phldrT="02" phldr="0"/>
      <dgm:spPr/>
      <dgm:t>
        <a:bodyPr/>
        <a:lstStyle/>
        <a:p>
          <a:r>
            <a:rPr lang="en-US"/>
            <a:t>02</a:t>
          </a:r>
        </a:p>
      </dgm:t>
    </dgm:pt>
    <dgm:pt modelId="{BF03F942-BCBF-4A60-A196-DAED8D517C79}">
      <dgm:prSet/>
      <dgm:spPr/>
      <dgm:t>
        <a:bodyPr/>
        <a:lstStyle/>
        <a:p>
          <a:r>
            <a:rPr lang="en-US"/>
            <a:t>Continue collecting data </a:t>
          </a:r>
        </a:p>
      </dgm:t>
    </dgm:pt>
    <dgm:pt modelId="{FB2ECD48-9E98-4D8C-81E1-0EA1F96E3B8B}" type="parTrans" cxnId="{4A545BB8-48B0-478F-AC26-815DE799D5D5}">
      <dgm:prSet/>
      <dgm:spPr/>
      <dgm:t>
        <a:bodyPr/>
        <a:lstStyle/>
        <a:p>
          <a:endParaRPr lang="en-US"/>
        </a:p>
      </dgm:t>
    </dgm:pt>
    <dgm:pt modelId="{255EDA9B-F57B-477A-9247-78AF85F1BC1B}" type="sibTrans" cxnId="{4A545BB8-48B0-478F-AC26-815DE799D5D5}">
      <dgm:prSet phldrT="03" phldr="0"/>
      <dgm:spPr/>
      <dgm:t>
        <a:bodyPr/>
        <a:lstStyle/>
        <a:p>
          <a:r>
            <a:rPr lang="en-US"/>
            <a:t>03</a:t>
          </a:r>
        </a:p>
      </dgm:t>
    </dgm:pt>
    <dgm:pt modelId="{CBC724DB-30CD-4367-8F56-61EAD15AF9E1}" type="pres">
      <dgm:prSet presAssocID="{D3D21E19-EC65-45AB-AA09-9995839370D3}" presName="Name0" presStyleCnt="0">
        <dgm:presLayoutVars>
          <dgm:animLvl val="lvl"/>
          <dgm:resizeHandles val="exact"/>
        </dgm:presLayoutVars>
      </dgm:prSet>
      <dgm:spPr/>
    </dgm:pt>
    <dgm:pt modelId="{BE148D46-5C47-4E7B-A8B9-26BF039D3399}" type="pres">
      <dgm:prSet presAssocID="{BBEA7980-EE48-4F18-BF53-A861B6D2DC14}" presName="compositeNode" presStyleCnt="0">
        <dgm:presLayoutVars>
          <dgm:bulletEnabled val="1"/>
        </dgm:presLayoutVars>
      </dgm:prSet>
      <dgm:spPr/>
    </dgm:pt>
    <dgm:pt modelId="{12DA1527-354B-4689-8FB2-C1F645DC5ADB}" type="pres">
      <dgm:prSet presAssocID="{BBEA7980-EE48-4F18-BF53-A861B6D2DC14}" presName="bgRect" presStyleLbl="alignNode1" presStyleIdx="0" presStyleCnt="3"/>
      <dgm:spPr/>
    </dgm:pt>
    <dgm:pt modelId="{527A9BE3-83A5-44BB-8DD8-1A10FA91A35E}" type="pres">
      <dgm:prSet presAssocID="{B6346CAB-479E-45FB-AB92-FB68C1DF557E}" presName="sibTransNodeRect" presStyleLbl="alignNode1" presStyleIdx="0" presStyleCnt="3">
        <dgm:presLayoutVars>
          <dgm:chMax val="0"/>
          <dgm:bulletEnabled val="1"/>
        </dgm:presLayoutVars>
      </dgm:prSet>
      <dgm:spPr/>
    </dgm:pt>
    <dgm:pt modelId="{F376CDD9-F65C-4357-8519-B46B74C23459}" type="pres">
      <dgm:prSet presAssocID="{BBEA7980-EE48-4F18-BF53-A861B6D2DC14}" presName="nodeRect" presStyleLbl="alignNode1" presStyleIdx="0" presStyleCnt="3">
        <dgm:presLayoutVars>
          <dgm:bulletEnabled val="1"/>
        </dgm:presLayoutVars>
      </dgm:prSet>
      <dgm:spPr/>
    </dgm:pt>
    <dgm:pt modelId="{07B4173B-3692-49E3-9963-B6DFD7310EBF}" type="pres">
      <dgm:prSet presAssocID="{B6346CAB-479E-45FB-AB92-FB68C1DF557E}" presName="sibTrans" presStyleCnt="0"/>
      <dgm:spPr/>
    </dgm:pt>
    <dgm:pt modelId="{F5BFFA93-13A8-4217-8B01-90EDFDACE99B}" type="pres">
      <dgm:prSet presAssocID="{CDD960F5-04A8-433E-8D3F-3502E2B924BF}" presName="compositeNode" presStyleCnt="0">
        <dgm:presLayoutVars>
          <dgm:bulletEnabled val="1"/>
        </dgm:presLayoutVars>
      </dgm:prSet>
      <dgm:spPr/>
    </dgm:pt>
    <dgm:pt modelId="{CDBC18EF-4583-4BA0-819B-4AD4D2378542}" type="pres">
      <dgm:prSet presAssocID="{CDD960F5-04A8-433E-8D3F-3502E2B924BF}" presName="bgRect" presStyleLbl="alignNode1" presStyleIdx="1" presStyleCnt="3"/>
      <dgm:spPr/>
    </dgm:pt>
    <dgm:pt modelId="{A8424117-BC7B-44C1-81A1-2549DA6BBA1B}" type="pres">
      <dgm:prSet presAssocID="{2633B9E7-4934-4D65-BEA9-3B4BBCA75FFA}" presName="sibTransNodeRect" presStyleLbl="alignNode1" presStyleIdx="1" presStyleCnt="3">
        <dgm:presLayoutVars>
          <dgm:chMax val="0"/>
          <dgm:bulletEnabled val="1"/>
        </dgm:presLayoutVars>
      </dgm:prSet>
      <dgm:spPr/>
    </dgm:pt>
    <dgm:pt modelId="{0413DDEF-4E3E-4116-862A-07A850BAF8EF}" type="pres">
      <dgm:prSet presAssocID="{CDD960F5-04A8-433E-8D3F-3502E2B924BF}" presName="nodeRect" presStyleLbl="alignNode1" presStyleIdx="1" presStyleCnt="3">
        <dgm:presLayoutVars>
          <dgm:bulletEnabled val="1"/>
        </dgm:presLayoutVars>
      </dgm:prSet>
      <dgm:spPr/>
    </dgm:pt>
    <dgm:pt modelId="{51F1FDE9-605F-4029-8176-483D84D8F981}" type="pres">
      <dgm:prSet presAssocID="{2633B9E7-4934-4D65-BEA9-3B4BBCA75FFA}" presName="sibTrans" presStyleCnt="0"/>
      <dgm:spPr/>
    </dgm:pt>
    <dgm:pt modelId="{CAF3D275-4FAE-43C5-A2B6-D95985296B08}" type="pres">
      <dgm:prSet presAssocID="{BF03F942-BCBF-4A60-A196-DAED8D517C79}" presName="compositeNode" presStyleCnt="0">
        <dgm:presLayoutVars>
          <dgm:bulletEnabled val="1"/>
        </dgm:presLayoutVars>
      </dgm:prSet>
      <dgm:spPr/>
    </dgm:pt>
    <dgm:pt modelId="{89604F70-4A1C-4BD3-A877-C994019D73A5}" type="pres">
      <dgm:prSet presAssocID="{BF03F942-BCBF-4A60-A196-DAED8D517C79}" presName="bgRect" presStyleLbl="alignNode1" presStyleIdx="2" presStyleCnt="3"/>
      <dgm:spPr/>
    </dgm:pt>
    <dgm:pt modelId="{B1643455-F183-4733-A5D7-C38A16C7128F}" type="pres">
      <dgm:prSet presAssocID="{255EDA9B-F57B-477A-9247-78AF85F1BC1B}" presName="sibTransNodeRect" presStyleLbl="alignNode1" presStyleIdx="2" presStyleCnt="3">
        <dgm:presLayoutVars>
          <dgm:chMax val="0"/>
          <dgm:bulletEnabled val="1"/>
        </dgm:presLayoutVars>
      </dgm:prSet>
      <dgm:spPr/>
    </dgm:pt>
    <dgm:pt modelId="{7C42D197-A2C8-4F00-A568-B36C14B955D5}" type="pres">
      <dgm:prSet presAssocID="{BF03F942-BCBF-4A60-A196-DAED8D517C79}" presName="nodeRect" presStyleLbl="alignNode1" presStyleIdx="2" presStyleCnt="3">
        <dgm:presLayoutVars>
          <dgm:bulletEnabled val="1"/>
        </dgm:presLayoutVars>
      </dgm:prSet>
      <dgm:spPr/>
    </dgm:pt>
  </dgm:ptLst>
  <dgm:cxnLst>
    <dgm:cxn modelId="{BEF8B819-1907-4DB7-B5CE-A149380F575C}" srcId="{D3D21E19-EC65-45AB-AA09-9995839370D3}" destId="{BBEA7980-EE48-4F18-BF53-A861B6D2DC14}" srcOrd="0" destOrd="0" parTransId="{E409FC89-1262-4A17-B610-8E95EDD07633}" sibTransId="{B6346CAB-479E-45FB-AB92-FB68C1DF557E}"/>
    <dgm:cxn modelId="{59104036-3720-43FB-889D-35573A3FD9FA}" type="presOf" srcId="{D3D21E19-EC65-45AB-AA09-9995839370D3}" destId="{CBC724DB-30CD-4367-8F56-61EAD15AF9E1}" srcOrd="0" destOrd="0" presId="urn:microsoft.com/office/officeart/2016/7/layout/LinearBlockProcessNumbered"/>
    <dgm:cxn modelId="{1C620F39-F11E-45E9-A9C5-144C7BBF9E9C}" srcId="{D3D21E19-EC65-45AB-AA09-9995839370D3}" destId="{CDD960F5-04A8-433E-8D3F-3502E2B924BF}" srcOrd="1" destOrd="0" parTransId="{8705ECE0-416B-4A5B-A166-4145EBB28566}" sibTransId="{2633B9E7-4934-4D65-BEA9-3B4BBCA75FFA}"/>
    <dgm:cxn modelId="{C2478D3E-084C-48CC-A0B1-DF2CAF4984A4}" type="presOf" srcId="{CDD960F5-04A8-433E-8D3F-3502E2B924BF}" destId="{0413DDEF-4E3E-4116-862A-07A850BAF8EF}" srcOrd="1" destOrd="0" presId="urn:microsoft.com/office/officeart/2016/7/layout/LinearBlockProcessNumbered"/>
    <dgm:cxn modelId="{2982F368-A316-461D-BB34-CFC2976F5006}" type="presOf" srcId="{255EDA9B-F57B-477A-9247-78AF85F1BC1B}" destId="{B1643455-F183-4733-A5D7-C38A16C7128F}" srcOrd="0" destOrd="0" presId="urn:microsoft.com/office/officeart/2016/7/layout/LinearBlockProcessNumbered"/>
    <dgm:cxn modelId="{29ED8E69-52A6-4683-BE3F-3AD489FD44A3}" type="presOf" srcId="{BBEA7980-EE48-4F18-BF53-A861B6D2DC14}" destId="{F376CDD9-F65C-4357-8519-B46B74C23459}" srcOrd="1" destOrd="0" presId="urn:microsoft.com/office/officeart/2016/7/layout/LinearBlockProcessNumbered"/>
    <dgm:cxn modelId="{3E83916B-A769-4815-9E17-1A81CBBA4059}" type="presOf" srcId="{BF03F942-BCBF-4A60-A196-DAED8D517C79}" destId="{7C42D197-A2C8-4F00-A568-B36C14B955D5}" srcOrd="1" destOrd="0" presId="urn:microsoft.com/office/officeart/2016/7/layout/LinearBlockProcessNumbered"/>
    <dgm:cxn modelId="{9D7A094D-3F11-4F1C-9530-7A1A803528B6}" type="presOf" srcId="{BBEA7980-EE48-4F18-BF53-A861B6D2DC14}" destId="{12DA1527-354B-4689-8FB2-C1F645DC5ADB}" srcOrd="0" destOrd="0" presId="urn:microsoft.com/office/officeart/2016/7/layout/LinearBlockProcessNumbered"/>
    <dgm:cxn modelId="{47013171-B4C3-4555-96E4-0E51BF1A7675}" type="presOf" srcId="{2633B9E7-4934-4D65-BEA9-3B4BBCA75FFA}" destId="{A8424117-BC7B-44C1-81A1-2549DA6BBA1B}" srcOrd="0" destOrd="0" presId="urn:microsoft.com/office/officeart/2016/7/layout/LinearBlockProcessNumbered"/>
    <dgm:cxn modelId="{058C5374-94DC-42BF-B8CC-B7315D8583F6}" type="presOf" srcId="{CDD960F5-04A8-433E-8D3F-3502E2B924BF}" destId="{CDBC18EF-4583-4BA0-819B-4AD4D2378542}" srcOrd="0" destOrd="0" presId="urn:microsoft.com/office/officeart/2016/7/layout/LinearBlockProcessNumbered"/>
    <dgm:cxn modelId="{4A545BB8-48B0-478F-AC26-815DE799D5D5}" srcId="{D3D21E19-EC65-45AB-AA09-9995839370D3}" destId="{BF03F942-BCBF-4A60-A196-DAED8D517C79}" srcOrd="2" destOrd="0" parTransId="{FB2ECD48-9E98-4D8C-81E1-0EA1F96E3B8B}" sibTransId="{255EDA9B-F57B-477A-9247-78AF85F1BC1B}"/>
    <dgm:cxn modelId="{731015E0-32CE-48A5-988A-14D5E72856FB}" type="presOf" srcId="{BF03F942-BCBF-4A60-A196-DAED8D517C79}" destId="{89604F70-4A1C-4BD3-A877-C994019D73A5}" srcOrd="0" destOrd="0" presId="urn:microsoft.com/office/officeart/2016/7/layout/LinearBlockProcessNumbered"/>
    <dgm:cxn modelId="{25586BE1-EB0E-431E-9E59-6847BFD767F9}" type="presOf" srcId="{B6346CAB-479E-45FB-AB92-FB68C1DF557E}" destId="{527A9BE3-83A5-44BB-8DD8-1A10FA91A35E}" srcOrd="0" destOrd="0" presId="urn:microsoft.com/office/officeart/2016/7/layout/LinearBlockProcessNumbered"/>
    <dgm:cxn modelId="{EECAF14B-CDAE-4233-A5E3-02EF5AD6278C}" type="presParOf" srcId="{CBC724DB-30CD-4367-8F56-61EAD15AF9E1}" destId="{BE148D46-5C47-4E7B-A8B9-26BF039D3399}" srcOrd="0" destOrd="0" presId="urn:microsoft.com/office/officeart/2016/7/layout/LinearBlockProcessNumbered"/>
    <dgm:cxn modelId="{0C8229B9-F2E8-4D73-9D17-2D243D284DF0}" type="presParOf" srcId="{BE148D46-5C47-4E7B-A8B9-26BF039D3399}" destId="{12DA1527-354B-4689-8FB2-C1F645DC5ADB}" srcOrd="0" destOrd="0" presId="urn:microsoft.com/office/officeart/2016/7/layout/LinearBlockProcessNumbered"/>
    <dgm:cxn modelId="{C77F6781-FA17-4DDF-AE24-F231CBA6133F}" type="presParOf" srcId="{BE148D46-5C47-4E7B-A8B9-26BF039D3399}" destId="{527A9BE3-83A5-44BB-8DD8-1A10FA91A35E}" srcOrd="1" destOrd="0" presId="urn:microsoft.com/office/officeart/2016/7/layout/LinearBlockProcessNumbered"/>
    <dgm:cxn modelId="{6711F20A-3FAA-48A0-8ECA-9AEC2C82B08F}" type="presParOf" srcId="{BE148D46-5C47-4E7B-A8B9-26BF039D3399}" destId="{F376CDD9-F65C-4357-8519-B46B74C23459}" srcOrd="2" destOrd="0" presId="urn:microsoft.com/office/officeart/2016/7/layout/LinearBlockProcessNumbered"/>
    <dgm:cxn modelId="{D66585A0-0E01-48FA-91BA-16D10E019C28}" type="presParOf" srcId="{CBC724DB-30CD-4367-8F56-61EAD15AF9E1}" destId="{07B4173B-3692-49E3-9963-B6DFD7310EBF}" srcOrd="1" destOrd="0" presId="urn:microsoft.com/office/officeart/2016/7/layout/LinearBlockProcessNumbered"/>
    <dgm:cxn modelId="{97DC2155-D287-44D1-A7BC-CFDD83000DB0}" type="presParOf" srcId="{CBC724DB-30CD-4367-8F56-61EAD15AF9E1}" destId="{F5BFFA93-13A8-4217-8B01-90EDFDACE99B}" srcOrd="2" destOrd="0" presId="urn:microsoft.com/office/officeart/2016/7/layout/LinearBlockProcessNumbered"/>
    <dgm:cxn modelId="{175A826C-992D-474C-964E-6F02196E6CA4}" type="presParOf" srcId="{F5BFFA93-13A8-4217-8B01-90EDFDACE99B}" destId="{CDBC18EF-4583-4BA0-819B-4AD4D2378542}" srcOrd="0" destOrd="0" presId="urn:microsoft.com/office/officeart/2016/7/layout/LinearBlockProcessNumbered"/>
    <dgm:cxn modelId="{5A167EDC-8F57-475C-AC9E-20FA29E4D2C0}" type="presParOf" srcId="{F5BFFA93-13A8-4217-8B01-90EDFDACE99B}" destId="{A8424117-BC7B-44C1-81A1-2549DA6BBA1B}" srcOrd="1" destOrd="0" presId="urn:microsoft.com/office/officeart/2016/7/layout/LinearBlockProcessNumbered"/>
    <dgm:cxn modelId="{D7B008AD-CA37-4EAE-8AAF-5E8DC8900FE8}" type="presParOf" srcId="{F5BFFA93-13A8-4217-8B01-90EDFDACE99B}" destId="{0413DDEF-4E3E-4116-862A-07A850BAF8EF}" srcOrd="2" destOrd="0" presId="urn:microsoft.com/office/officeart/2016/7/layout/LinearBlockProcessNumbered"/>
    <dgm:cxn modelId="{A59C879A-8688-41BE-9C49-F090B92FB02E}" type="presParOf" srcId="{CBC724DB-30CD-4367-8F56-61EAD15AF9E1}" destId="{51F1FDE9-605F-4029-8176-483D84D8F981}" srcOrd="3" destOrd="0" presId="urn:microsoft.com/office/officeart/2016/7/layout/LinearBlockProcessNumbered"/>
    <dgm:cxn modelId="{9BCE4D2B-2950-4D6D-B108-415274D91F94}" type="presParOf" srcId="{CBC724DB-30CD-4367-8F56-61EAD15AF9E1}" destId="{CAF3D275-4FAE-43C5-A2B6-D95985296B08}" srcOrd="4" destOrd="0" presId="urn:microsoft.com/office/officeart/2016/7/layout/LinearBlockProcessNumbered"/>
    <dgm:cxn modelId="{08FDBF40-FD75-4458-9469-7D8E96291851}" type="presParOf" srcId="{CAF3D275-4FAE-43C5-A2B6-D95985296B08}" destId="{89604F70-4A1C-4BD3-A877-C994019D73A5}" srcOrd="0" destOrd="0" presId="urn:microsoft.com/office/officeart/2016/7/layout/LinearBlockProcessNumbered"/>
    <dgm:cxn modelId="{4D50F458-05A0-4671-A4CF-C03B4FB70287}" type="presParOf" srcId="{CAF3D275-4FAE-43C5-A2B6-D95985296B08}" destId="{B1643455-F183-4733-A5D7-C38A16C7128F}" srcOrd="1" destOrd="0" presId="urn:microsoft.com/office/officeart/2016/7/layout/LinearBlockProcessNumbered"/>
    <dgm:cxn modelId="{A7D5B243-9084-4410-8075-415E5A2E655A}" type="presParOf" srcId="{CAF3D275-4FAE-43C5-A2B6-D95985296B08}" destId="{7C42D197-A2C8-4F00-A568-B36C14B955D5}" srcOrd="2" destOrd="0" presId="urn:microsoft.com/office/officeart/2016/7/layout/LinearBlockProcessNumbered"/>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0ACEAB8-972C-4E71-B135-BE4243B14C45}">
      <dsp:nvSpPr>
        <dsp:cNvPr id="0" name=""/>
        <dsp:cNvSpPr/>
      </dsp:nvSpPr>
      <dsp:spPr>
        <a:xfrm>
          <a:off x="0" y="0"/>
          <a:ext cx="3677263" cy="0"/>
        </a:xfrm>
        <a:prstGeom prst="line">
          <a:avLst/>
        </a:prstGeom>
        <a:blipFill rotWithShape="1">
          <a:blip xmlns:r="http://schemas.openxmlformats.org/officeDocument/2006/relationships" r:embed="rId1">
            <a:duotone>
              <a:schemeClr val="accent2">
                <a:hueOff val="0"/>
                <a:satOff val="0"/>
                <a:lumOff val="0"/>
                <a:alphaOff val="0"/>
                <a:shade val="36000"/>
                <a:satMod val="120000"/>
              </a:schemeClr>
              <a:schemeClr val="accent2">
                <a:hueOff val="0"/>
                <a:satOff val="0"/>
                <a:lumOff val="0"/>
                <a:alphaOff val="0"/>
                <a:tint val="40000"/>
              </a:schemeClr>
            </a:duotone>
          </a:blip>
          <a:tile tx="0" ty="0" sx="60000" sy="59000" flip="none" algn="tl"/>
        </a:blipFill>
        <a:ln w="6350" cap="flat" cmpd="sng" algn="ctr">
          <a:solidFill>
            <a:schemeClr val="accent2">
              <a:hueOff val="0"/>
              <a:satOff val="0"/>
              <a:lumOff val="0"/>
              <a:alphaOff val="0"/>
            </a:schemeClr>
          </a:solidFill>
          <a:prstDash val="solid"/>
        </a:ln>
        <a:effectLst>
          <a:softEdge rad="12700"/>
        </a:effectLst>
      </dsp:spPr>
      <dsp:style>
        <a:lnRef idx="1">
          <a:scrgbClr r="0" g="0" b="0"/>
        </a:lnRef>
        <a:fillRef idx="3">
          <a:scrgbClr r="0" g="0" b="0"/>
        </a:fillRef>
        <a:effectRef idx="2">
          <a:scrgbClr r="0" g="0" b="0"/>
        </a:effectRef>
        <a:fontRef idx="minor">
          <a:schemeClr val="lt1"/>
        </a:fontRef>
      </dsp:style>
    </dsp:sp>
    <dsp:sp modelId="{9DC53E8B-734E-4A23-8D05-819D3F05C5E5}">
      <dsp:nvSpPr>
        <dsp:cNvPr id="0" name=""/>
        <dsp:cNvSpPr/>
      </dsp:nvSpPr>
      <dsp:spPr>
        <a:xfrm>
          <a:off x="0" y="0"/>
          <a:ext cx="3677263" cy="20462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defRPr cap="all"/>
          </a:pPr>
          <a:r>
            <a:rPr lang="en-US" sz="2600" b="1" kern="1200" dirty="0"/>
            <a:t>1. Develop </a:t>
          </a:r>
          <a:r>
            <a:rPr lang="en-US" sz="2600" b="0" kern="1200" dirty="0"/>
            <a:t>the profile of A customer who will purchase</a:t>
          </a:r>
        </a:p>
      </dsp:txBody>
      <dsp:txXfrm>
        <a:off x="0" y="0"/>
        <a:ext cx="3677263" cy="2046289"/>
      </dsp:txXfrm>
    </dsp:sp>
    <dsp:sp modelId="{8886970B-899C-41FB-A5F5-A5C7A284A24F}">
      <dsp:nvSpPr>
        <dsp:cNvPr id="0" name=""/>
        <dsp:cNvSpPr/>
      </dsp:nvSpPr>
      <dsp:spPr>
        <a:xfrm>
          <a:off x="0" y="2046289"/>
          <a:ext cx="3677263" cy="0"/>
        </a:xfrm>
        <a:prstGeom prst="line">
          <a:avLst/>
        </a:prstGeom>
        <a:blipFill rotWithShape="1">
          <a:blip xmlns:r="http://schemas.openxmlformats.org/officeDocument/2006/relationships" r:embed="rId1">
            <a:duotone>
              <a:schemeClr val="accent3">
                <a:hueOff val="0"/>
                <a:satOff val="0"/>
                <a:lumOff val="0"/>
                <a:alphaOff val="0"/>
                <a:shade val="36000"/>
                <a:satMod val="120000"/>
              </a:schemeClr>
              <a:schemeClr val="accent3">
                <a:hueOff val="0"/>
                <a:satOff val="0"/>
                <a:lumOff val="0"/>
                <a:alphaOff val="0"/>
                <a:tint val="40000"/>
              </a:schemeClr>
            </a:duotone>
          </a:blip>
          <a:tile tx="0" ty="0" sx="60000" sy="59000" flip="none" algn="tl"/>
        </a:blipFill>
        <a:ln w="6350" cap="flat" cmpd="sng" algn="ctr">
          <a:solidFill>
            <a:schemeClr val="accent3">
              <a:hueOff val="0"/>
              <a:satOff val="0"/>
              <a:lumOff val="0"/>
              <a:alphaOff val="0"/>
            </a:schemeClr>
          </a:solidFill>
          <a:prstDash val="solid"/>
        </a:ln>
        <a:effectLst>
          <a:softEdge rad="12700"/>
        </a:effectLst>
      </dsp:spPr>
      <dsp:style>
        <a:lnRef idx="1">
          <a:scrgbClr r="0" g="0" b="0"/>
        </a:lnRef>
        <a:fillRef idx="3">
          <a:scrgbClr r="0" g="0" b="0"/>
        </a:fillRef>
        <a:effectRef idx="2">
          <a:scrgbClr r="0" g="0" b="0"/>
        </a:effectRef>
        <a:fontRef idx="minor">
          <a:schemeClr val="lt1"/>
        </a:fontRef>
      </dsp:style>
    </dsp:sp>
    <dsp:sp modelId="{D9BD7C7F-3F91-4433-8A99-E9423DC80D9B}">
      <dsp:nvSpPr>
        <dsp:cNvPr id="0" name=""/>
        <dsp:cNvSpPr/>
      </dsp:nvSpPr>
      <dsp:spPr>
        <a:xfrm>
          <a:off x="0" y="2046289"/>
          <a:ext cx="3677263" cy="20462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defRPr cap="all"/>
          </a:pPr>
          <a:r>
            <a:rPr lang="en-US" sz="2600" b="1" kern="1200" dirty="0"/>
            <a:t>2. Identify </a:t>
          </a:r>
          <a:r>
            <a:rPr lang="en-US" sz="2600" b="0" kern="1200" dirty="0"/>
            <a:t>Key factors to customer’s purchasing organic products</a:t>
          </a:r>
        </a:p>
      </dsp:txBody>
      <dsp:txXfrm>
        <a:off x="0" y="2046289"/>
        <a:ext cx="3677263" cy="204628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DA1527-354B-4689-8FB2-C1F645DC5ADB}">
      <dsp:nvSpPr>
        <dsp:cNvPr id="0" name=""/>
        <dsp:cNvSpPr/>
      </dsp:nvSpPr>
      <dsp:spPr>
        <a:xfrm>
          <a:off x="785" y="0"/>
          <a:ext cx="3182540" cy="3617845"/>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4364" tIns="0" rIns="314364" bIns="330200" numCol="1" spcCol="1270" anchor="t" anchorCtr="0">
          <a:noAutofit/>
        </a:bodyPr>
        <a:lstStyle/>
        <a:p>
          <a:pPr marL="0" lvl="0" indent="0" algn="l" defTabSz="1155700">
            <a:lnSpc>
              <a:spcPct val="90000"/>
            </a:lnSpc>
            <a:spcBef>
              <a:spcPct val="0"/>
            </a:spcBef>
            <a:spcAft>
              <a:spcPct val="35000"/>
            </a:spcAft>
            <a:buNone/>
          </a:pPr>
          <a:r>
            <a:rPr lang="en-US" sz="2600" kern="1200" dirty="0"/>
            <a:t>Strategize the marketing to fit the customer description</a:t>
          </a:r>
        </a:p>
      </dsp:txBody>
      <dsp:txXfrm>
        <a:off x="785" y="1447138"/>
        <a:ext cx="3182540" cy="2170707"/>
      </dsp:txXfrm>
    </dsp:sp>
    <dsp:sp modelId="{527A9BE3-83A5-44BB-8DD8-1A10FA91A35E}">
      <dsp:nvSpPr>
        <dsp:cNvPr id="0" name=""/>
        <dsp:cNvSpPr/>
      </dsp:nvSpPr>
      <dsp:spPr>
        <a:xfrm>
          <a:off x="785" y="0"/>
          <a:ext cx="3182540" cy="1447138"/>
        </a:xfrm>
        <a:prstGeom prst="rect">
          <a:avLst/>
        </a:prstGeom>
        <a:noFill/>
        <a:ln w="12700"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314364" tIns="165100" rIns="314364" bIns="165100" numCol="1" spcCol="1270" anchor="ctr" anchorCtr="0">
          <a:noAutofit/>
        </a:bodyPr>
        <a:lstStyle/>
        <a:p>
          <a:pPr marL="0" lvl="0" indent="0" algn="l" defTabSz="2933700">
            <a:lnSpc>
              <a:spcPct val="90000"/>
            </a:lnSpc>
            <a:spcBef>
              <a:spcPct val="0"/>
            </a:spcBef>
            <a:spcAft>
              <a:spcPct val="35000"/>
            </a:spcAft>
            <a:buNone/>
          </a:pPr>
          <a:r>
            <a:rPr lang="en-US" sz="6600" kern="1200"/>
            <a:t>01</a:t>
          </a:r>
        </a:p>
      </dsp:txBody>
      <dsp:txXfrm>
        <a:off x="785" y="0"/>
        <a:ext cx="3182540" cy="1447138"/>
      </dsp:txXfrm>
    </dsp:sp>
    <dsp:sp modelId="{CDBC18EF-4583-4BA0-819B-4AD4D2378542}">
      <dsp:nvSpPr>
        <dsp:cNvPr id="0" name=""/>
        <dsp:cNvSpPr/>
      </dsp:nvSpPr>
      <dsp:spPr>
        <a:xfrm>
          <a:off x="3437929" y="0"/>
          <a:ext cx="3182540" cy="3617845"/>
        </a:xfrm>
        <a:prstGeom prst="rect">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4364" tIns="0" rIns="314364" bIns="330200" numCol="1" spcCol="1270" anchor="t" anchorCtr="0">
          <a:noAutofit/>
        </a:bodyPr>
        <a:lstStyle/>
        <a:p>
          <a:pPr marL="0" lvl="0" indent="0" algn="l" defTabSz="1155700">
            <a:lnSpc>
              <a:spcPct val="90000"/>
            </a:lnSpc>
            <a:spcBef>
              <a:spcPct val="0"/>
            </a:spcBef>
            <a:spcAft>
              <a:spcPct val="35000"/>
            </a:spcAft>
            <a:buNone/>
          </a:pPr>
          <a:r>
            <a:rPr lang="en-US" sz="2600" kern="1200"/>
            <a:t>Avoid assumptions </a:t>
          </a:r>
        </a:p>
      </dsp:txBody>
      <dsp:txXfrm>
        <a:off x="3437929" y="1447138"/>
        <a:ext cx="3182540" cy="2170707"/>
      </dsp:txXfrm>
    </dsp:sp>
    <dsp:sp modelId="{A8424117-BC7B-44C1-81A1-2549DA6BBA1B}">
      <dsp:nvSpPr>
        <dsp:cNvPr id="0" name=""/>
        <dsp:cNvSpPr/>
      </dsp:nvSpPr>
      <dsp:spPr>
        <a:xfrm>
          <a:off x="3437929" y="0"/>
          <a:ext cx="3182540" cy="1447138"/>
        </a:xfrm>
        <a:prstGeom prst="rect">
          <a:avLst/>
        </a:prstGeom>
        <a:noFill/>
        <a:ln w="12700"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314364" tIns="165100" rIns="314364" bIns="165100" numCol="1" spcCol="1270" anchor="ctr" anchorCtr="0">
          <a:noAutofit/>
        </a:bodyPr>
        <a:lstStyle/>
        <a:p>
          <a:pPr marL="0" lvl="0" indent="0" algn="l" defTabSz="2933700">
            <a:lnSpc>
              <a:spcPct val="90000"/>
            </a:lnSpc>
            <a:spcBef>
              <a:spcPct val="0"/>
            </a:spcBef>
            <a:spcAft>
              <a:spcPct val="35000"/>
            </a:spcAft>
            <a:buNone/>
          </a:pPr>
          <a:r>
            <a:rPr lang="en-US" sz="6600" kern="1200"/>
            <a:t>02</a:t>
          </a:r>
        </a:p>
      </dsp:txBody>
      <dsp:txXfrm>
        <a:off x="3437929" y="0"/>
        <a:ext cx="3182540" cy="1447138"/>
      </dsp:txXfrm>
    </dsp:sp>
    <dsp:sp modelId="{89604F70-4A1C-4BD3-A877-C994019D73A5}">
      <dsp:nvSpPr>
        <dsp:cNvPr id="0" name=""/>
        <dsp:cNvSpPr/>
      </dsp:nvSpPr>
      <dsp:spPr>
        <a:xfrm>
          <a:off x="6875073" y="0"/>
          <a:ext cx="3182540" cy="3617845"/>
        </a:xfrm>
        <a:prstGeom prst="rect">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4364" tIns="0" rIns="314364" bIns="330200" numCol="1" spcCol="1270" anchor="t" anchorCtr="0">
          <a:noAutofit/>
        </a:bodyPr>
        <a:lstStyle/>
        <a:p>
          <a:pPr marL="0" lvl="0" indent="0" algn="l" defTabSz="1155700">
            <a:lnSpc>
              <a:spcPct val="90000"/>
            </a:lnSpc>
            <a:spcBef>
              <a:spcPct val="0"/>
            </a:spcBef>
            <a:spcAft>
              <a:spcPct val="35000"/>
            </a:spcAft>
            <a:buNone/>
          </a:pPr>
          <a:r>
            <a:rPr lang="en-US" sz="2600" kern="1200"/>
            <a:t>Continue collecting data </a:t>
          </a:r>
        </a:p>
      </dsp:txBody>
      <dsp:txXfrm>
        <a:off x="6875073" y="1447138"/>
        <a:ext cx="3182540" cy="2170707"/>
      </dsp:txXfrm>
    </dsp:sp>
    <dsp:sp modelId="{B1643455-F183-4733-A5D7-C38A16C7128F}">
      <dsp:nvSpPr>
        <dsp:cNvPr id="0" name=""/>
        <dsp:cNvSpPr/>
      </dsp:nvSpPr>
      <dsp:spPr>
        <a:xfrm>
          <a:off x="6875073" y="0"/>
          <a:ext cx="3182540" cy="1447138"/>
        </a:xfrm>
        <a:prstGeom prst="rect">
          <a:avLst/>
        </a:prstGeom>
        <a:noFill/>
        <a:ln w="12700"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314364" tIns="165100" rIns="314364" bIns="165100" numCol="1" spcCol="1270" anchor="ctr" anchorCtr="0">
          <a:noAutofit/>
        </a:bodyPr>
        <a:lstStyle/>
        <a:p>
          <a:pPr marL="0" lvl="0" indent="0" algn="l" defTabSz="2933700">
            <a:lnSpc>
              <a:spcPct val="90000"/>
            </a:lnSpc>
            <a:spcBef>
              <a:spcPct val="0"/>
            </a:spcBef>
            <a:spcAft>
              <a:spcPct val="35000"/>
            </a:spcAft>
            <a:buNone/>
          </a:pPr>
          <a:r>
            <a:rPr lang="en-US" sz="6600" kern="1200"/>
            <a:t>03</a:t>
          </a:r>
        </a:p>
      </dsp:txBody>
      <dsp:txXfrm>
        <a:off x="6875073" y="0"/>
        <a:ext cx="3182540" cy="1447138"/>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16/7/layout/LinearBlockProcessNumbered">
  <dgm:title val="Linear Block Process Numbered"/>
  <dgm:desc val="Used to show a progression; a timeline; sequential steps in a task, process, or workflow; or to emphasize movement or direction. Automatic numbers have been introduced to show the steps of the process. Level 1 text and Level 2 text both appears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01</a:t>
              </a:r>
            </a:p>
          </dgm:t>
        </dgm:pt>
        <dgm:pt modelId="201" type="sibTrans" cxnId="5">
          <dgm:prSet phldrT="2"/>
          <dgm:t>
            <a:bodyPr/>
            <a:lstStyle/>
            <a:p>
              <a:r>
                <a:t>02</a:t>
              </a:r>
            </a:p>
          </dgm:t>
        </dgm:pt>
        <dgm:pt modelId="301" type="sibTrans" cxnId="6">
          <dgm:prSet phldrT="3"/>
          <dgm:t>
            <a:bodyPr/>
            <a:lstStyle/>
            <a:p>
              <a:r>
                <a:t>03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sibTransNodeRect" op="equ"/>
      <dgm:constr type="primFontSz" for="des" forName="nodeRect" op="equ"/>
    </dgm:constrLst>
    <dgm:ruleLst/>
    <dgm:forEach name="Name4" axis="ch" ptType="node">
      <dgm:layoutNode name="compositeNode">
        <dgm:varLst>
          <dgm:bulletEnabled val="1"/>
        </dgm:varLst>
        <dgm:alg type="composite"/>
        <dgm:constrLst>
          <dgm:constr type="h" refType="w" op="lte" fact="1.2"/>
          <dgm:constr type="w" for="ch" forName="bgRect" refType="w"/>
          <dgm:constr type="h" for="ch" forName="bgRect" refType="h"/>
          <dgm:constr type="t" for="ch" forName="bgRect"/>
          <dgm:constr type="l" for="ch" forName="bgRect"/>
          <dgm:constr type="w" for="ch" forName="sibTransNodeRect" refType="w" refFor="ch" refForName="bgRect"/>
          <dgm:constr type="h" for="ch" forName="sibTransNodeRect" refType="h" refFor="ch" refForName="bgRect" fact="0.4"/>
          <dgm:constr type="t" for="ch" forName="sibTransNodeRect"/>
          <dgm:constr type="l" for="ch" forName="sibTransNodeRect"/>
          <dgm:constr type="r" for="ch" forName="nodeRect" refType="r" refFor="ch" refForName="bgRect"/>
          <dgm:constr type="h" for="ch" forName="nodeRect" refType="h" refFor="ch" refForName="bgRect" fact="0.6"/>
          <dgm:constr type="t" for="ch" forName="nodeRect" refType="b" refFor="ch" refForName="sibTransNodeRect"/>
          <dgm:constr type="l" for="ch" forName="nodeRect" refType="l" refFor="ch" refForName="bgRect"/>
        </dgm:constrLst>
        <dgm:ruleLst>
          <dgm:rule type="w" for="ch" forName="nodeRect" val="NaN" fact="NaN" max="30"/>
        </dgm:ruleLst>
        <dgm:layoutNode name="bgRect" styleLbl="alignNode1">
          <dgm:alg type="sp"/>
          <dgm:shape xmlns:r="http://schemas.openxmlformats.org/officeDocument/2006/relationships" type="rect" r:blip="">
            <dgm:adjLst>
              <dgm:adj idx="1" val="0.05"/>
            </dgm:adjLst>
          </dgm:shape>
          <dgm:presOf axis="self"/>
          <dgm:constrLst/>
          <dgm:ruleLst/>
        </dgm:layoutNode>
        <dgm:forEach name="Name19" axis="followSib" ptType="sibTrans" hideLastTrans="0" cnt="1">
          <dgm:layoutNode name="sibTransNodeRect" styleLbl="alignNode1">
            <dgm:varLst>
              <dgm:chMax val="0"/>
              <dgm:bulletEnabled val="1"/>
            </dgm:varLst>
            <dgm:presOf axis="self"/>
            <dgm:alg type="tx">
              <dgm:param type="parTxLTRAlign" val="l"/>
              <dgm:param type="parTxRTLAlign" val="l"/>
            </dgm:alg>
            <dgm:shape xmlns:r="http://schemas.openxmlformats.org/officeDocument/2006/relationships" type="rect" r:blip="" hideGeom="1">
              <dgm:adjLst/>
            </dgm:shape>
            <dgm:constrLst>
              <dgm:constr type="primFontSz" val="66"/>
              <dgm:constr type="tMarg" val="13"/>
              <dgm:constr type="lMarg" refType="w" fact="0.28"/>
              <dgm:constr type="rMarg" refType="w" fact="0.28"/>
              <dgm:constr type="bMarg" val="13"/>
            </dgm:constrLst>
            <dgm:ruleLst>
              <dgm:rule type="primFontSz" val="14" fact="NaN" max="NaN"/>
              <dgm:rule type="tMarg" val="13" fact="NaN" max="NaN"/>
            </dgm:ruleLst>
          </dgm:layoutNode>
        </dgm:forEach>
        <dgm:layoutNode name="nodeRect" styleLbl="alignNode1" moveWith="bgRect">
          <dgm:varLst>
            <dgm:bulletEnabled val="1"/>
          </dgm:varLst>
          <dgm:alg type="tx">
            <dgm:param type="parTxLTRAlign" val="l"/>
            <dgm:param type="parTxRTLAlign" val="r"/>
            <dgm:param type="txAnchorVert" val="t"/>
            <dgm:param type="stBulletLvl" val="2"/>
          </dgm:alg>
          <dgm:shape xmlns:r="http://schemas.openxmlformats.org/officeDocument/2006/relationships" type="rect" r:blip="" hideGeom="1">
            <dgm:adjLst/>
          </dgm:shape>
          <dgm:presOf axis="desOrSelf" ptType="node"/>
          <dgm:constrLst>
            <dgm:constr type="primFontSz" val="26"/>
            <dgm:constr type="tMarg"/>
            <dgm:constr type="lMarg" refType="w" fact="0.28"/>
            <dgm:constr type="rMarg" refType="w" fact="0.28"/>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1">
            <a:buAutoNum type="arabicParenBoth"/>
          </dgm1611:buPr>
        </dgm1611:autoBuNodeInfo>
      </dgm1611:autoBuNodeInfoLst>
    </a:ext>
  </dgm:extLst>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5EA663F-0F71-4941-839F-4D376A50B15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AC142CB8-EC67-47AC-810C-39EACC3AA53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A1F8F58-3262-4466-8DB1-B329F63F404F}" type="datetimeFigureOut">
              <a:rPr lang="en-US" smtClean="0"/>
              <a:t>2/8/2024</a:t>
            </a:fld>
            <a:endParaRPr lang="en-US" dirty="0"/>
          </a:p>
        </p:txBody>
      </p:sp>
      <p:sp>
        <p:nvSpPr>
          <p:cNvPr id="4" name="Footer Placeholder 3">
            <a:extLst>
              <a:ext uri="{FF2B5EF4-FFF2-40B4-BE49-F238E27FC236}">
                <a16:creationId xmlns:a16="http://schemas.microsoft.com/office/drawing/2014/main" id="{87EB2D2D-60E4-477E-84AF-48DE5C24FA0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05F6F142-CFE2-4AA2-8A1E-CADC565C241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FF595F6-1BED-4F30-933F-F0CD66CEE780}" type="slidenum">
              <a:rPr lang="en-US" smtClean="0"/>
              <a:t>‹#›</a:t>
            </a:fld>
            <a:endParaRPr lang="en-US" dirty="0"/>
          </a:p>
        </p:txBody>
      </p:sp>
    </p:spTree>
    <p:extLst>
      <p:ext uri="{BB962C8B-B14F-4D97-AF65-F5344CB8AC3E}">
        <p14:creationId xmlns:p14="http://schemas.microsoft.com/office/powerpoint/2010/main" val="350154112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CBCF71C-E8D2-4E49-B04C-B160BC17D861}" type="datetimeFigureOut">
              <a:rPr lang="en-US" smtClean="0"/>
              <a:t>2/8/2024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2D76E09-41B7-FE4E-B099-04DFD58B8CF1}" type="slidenum">
              <a:rPr lang="en-US" smtClean="0"/>
              <a:t>‹#›</a:t>
            </a:fld>
            <a:endParaRPr lang="en-US" dirty="0"/>
          </a:p>
        </p:txBody>
      </p:sp>
    </p:spTree>
    <p:extLst>
      <p:ext uri="{BB962C8B-B14F-4D97-AF65-F5344CB8AC3E}">
        <p14:creationId xmlns:p14="http://schemas.microsoft.com/office/powerpoint/2010/main" val="16295116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Instead of “got milk?” we are revitalizing the famous slogan to “got organic products?”. Hi, my name is Estefani, and today I will present a business scenario and the models used to best help the superstore with their business problem involving organic products. </a:t>
            </a:r>
          </a:p>
          <a:p>
            <a:endParaRPr lang="en-US" dirty="0"/>
          </a:p>
        </p:txBody>
      </p:sp>
      <p:sp>
        <p:nvSpPr>
          <p:cNvPr id="4" name="Slide Number Placeholder 3"/>
          <p:cNvSpPr>
            <a:spLocks noGrp="1"/>
          </p:cNvSpPr>
          <p:nvPr>
            <p:ph type="sldNum" sz="quarter" idx="5"/>
          </p:nvPr>
        </p:nvSpPr>
        <p:spPr/>
        <p:txBody>
          <a:bodyPr/>
          <a:lstStyle/>
          <a:p>
            <a:fld id="{D2D76E09-41B7-FE4E-B099-04DFD58B8CF1}" type="slidenum">
              <a:rPr lang="en-US" smtClean="0"/>
              <a:t>1</a:t>
            </a:fld>
            <a:endParaRPr lang="en-US" dirty="0"/>
          </a:p>
        </p:txBody>
      </p:sp>
    </p:spTree>
    <p:extLst>
      <p:ext uri="{BB962C8B-B14F-4D97-AF65-F5344CB8AC3E}">
        <p14:creationId xmlns:p14="http://schemas.microsoft.com/office/powerpoint/2010/main" val="9221662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business problem at hand is that the supermarket is now offering a new line of organic products and we are seeking to answer two questions:</a:t>
            </a:r>
          </a:p>
          <a:p>
            <a:endParaRPr lang="en-US" dirty="0"/>
          </a:p>
          <a:p>
            <a:r>
              <a:rPr lang="en-US" dirty="0"/>
              <a:t>The first, which customers are most likely to purchase these products?</a:t>
            </a:r>
          </a:p>
          <a:p>
            <a:r>
              <a:rPr lang="en-US" dirty="0"/>
              <a:t>Secondly, we need to develop a profile of the typical customer that purchases organic products?</a:t>
            </a:r>
          </a:p>
          <a:p>
            <a:endParaRPr lang="en-US" dirty="0"/>
          </a:p>
          <a:p>
            <a:r>
              <a:rPr lang="en-US" dirty="0"/>
              <a:t>Except that is not all, they also want to know whether a customer that purchases organic products spends more (or less) on average than other customers. In identifying this, we can see if the additional costs of stocking organic products is valuable to the superstore.</a:t>
            </a:r>
          </a:p>
        </p:txBody>
      </p:sp>
      <p:sp>
        <p:nvSpPr>
          <p:cNvPr id="4" name="Slide Number Placeholder 3"/>
          <p:cNvSpPr>
            <a:spLocks noGrp="1"/>
          </p:cNvSpPr>
          <p:nvPr>
            <p:ph type="sldNum" sz="quarter" idx="5"/>
          </p:nvPr>
        </p:nvSpPr>
        <p:spPr/>
        <p:txBody>
          <a:bodyPr/>
          <a:lstStyle/>
          <a:p>
            <a:fld id="{D2D76E09-41B7-FE4E-B099-04DFD58B8CF1}" type="slidenum">
              <a:rPr lang="en-US" smtClean="0"/>
              <a:t>2</a:t>
            </a:fld>
            <a:endParaRPr lang="en-US" dirty="0"/>
          </a:p>
        </p:txBody>
      </p:sp>
    </p:spTree>
    <p:extLst>
      <p:ext uri="{BB962C8B-B14F-4D97-AF65-F5344CB8AC3E}">
        <p14:creationId xmlns:p14="http://schemas.microsoft.com/office/powerpoint/2010/main" val="25084224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we developed models to help answer the questions, we dove into exploratory analysis. </a:t>
            </a:r>
          </a:p>
          <a:p>
            <a:r>
              <a:rPr lang="en-US" dirty="0"/>
              <a:t>We had various missing data from customer profiles and opted to drop all nulls; since most of the variables were specific to each customer such as their affluence grade. So, imputing a value to fill those gaps would not portray the accurate identification of the customer who would most likely purchase organic products.</a:t>
            </a:r>
          </a:p>
          <a:p>
            <a:endParaRPr lang="en-US" dirty="0"/>
          </a:p>
          <a:p>
            <a:r>
              <a:rPr lang="en-US" dirty="0"/>
              <a:t>Moving on, during the exploratory analysis we wanted to investigate how these variables correlated to one another especially the target variable at the top named “</a:t>
            </a:r>
            <a:r>
              <a:rPr lang="en-US" dirty="0" err="1"/>
              <a:t>TargetBuy</a:t>
            </a:r>
            <a:r>
              <a:rPr lang="en-US" dirty="0"/>
              <a:t>.” So, we developed a heat map to help identify highly correlated variables. As you can see on the slide, that’s the heat map using only numerical data, where </a:t>
            </a:r>
            <a:r>
              <a:rPr lang="en-US" dirty="0" err="1"/>
              <a:t>TargetBuy</a:t>
            </a:r>
            <a:r>
              <a:rPr lang="en-US" dirty="0"/>
              <a:t> has a max correlation of 1 since it is being measured to itself. Yet, right below this variable there is Target Amount [</a:t>
            </a:r>
            <a:r>
              <a:rPr lang="en-US" dirty="0" err="1"/>
              <a:t>TargetAmt</a:t>
            </a:r>
            <a:r>
              <a:rPr lang="en-US" dirty="0"/>
              <a:t>] that is 91% correlated to </a:t>
            </a:r>
            <a:r>
              <a:rPr lang="en-US" dirty="0" err="1"/>
              <a:t>TargetBuy</a:t>
            </a:r>
            <a:r>
              <a:rPr lang="en-US" dirty="0"/>
              <a:t>. Here, Target Amt is the number of organic products purchased, so to avoid multicollinearity on our models we will remove this variable for further model development as it can cause issues in the model’s stability and interpretability since its so highly correlated to our target variable. </a:t>
            </a:r>
          </a:p>
          <a:p>
            <a:endParaRPr lang="en-US" dirty="0"/>
          </a:p>
        </p:txBody>
      </p:sp>
      <p:sp>
        <p:nvSpPr>
          <p:cNvPr id="4" name="Slide Number Placeholder 3"/>
          <p:cNvSpPr>
            <a:spLocks noGrp="1"/>
          </p:cNvSpPr>
          <p:nvPr>
            <p:ph type="sldNum" sz="quarter" idx="5"/>
          </p:nvPr>
        </p:nvSpPr>
        <p:spPr/>
        <p:txBody>
          <a:bodyPr/>
          <a:lstStyle/>
          <a:p>
            <a:fld id="{D2D76E09-41B7-FE4E-B099-04DFD58B8CF1}" type="slidenum">
              <a:rPr lang="en-US" smtClean="0"/>
              <a:t>3</a:t>
            </a:fld>
            <a:endParaRPr lang="en-US" dirty="0"/>
          </a:p>
        </p:txBody>
      </p:sp>
    </p:spTree>
    <p:extLst>
      <p:ext uri="{BB962C8B-B14F-4D97-AF65-F5344CB8AC3E}">
        <p14:creationId xmlns:p14="http://schemas.microsoft.com/office/powerpoint/2010/main" val="38502808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after completing the exploratory analysis we proceeded to create four models as shown in this table. There might be some terms on the screen that may not make much sense so I will synthesize the information. </a:t>
            </a:r>
          </a:p>
          <a:p>
            <a:endParaRPr lang="en-US" dirty="0"/>
          </a:p>
          <a:p>
            <a:r>
              <a:rPr lang="en-US" dirty="0"/>
              <a:t>The accuracy in a model means that out of all the data, how well did the model accurately predict if a person would or would not buy an organic product? </a:t>
            </a:r>
          </a:p>
          <a:p>
            <a:r>
              <a:rPr lang="en-US" dirty="0"/>
              <a:t>The precision means that when the model predicts a customer will buy an organic product what is the percentage that it is usually correct.</a:t>
            </a:r>
          </a:p>
          <a:p>
            <a:r>
              <a:rPr lang="en-US" dirty="0"/>
              <a:t>Finally, the recall means that out of all the customers that bought organic products, the model was only able to correctly predict that percentage.</a:t>
            </a:r>
          </a:p>
          <a:p>
            <a:endParaRPr lang="en-US" dirty="0"/>
          </a:p>
          <a:p>
            <a:r>
              <a:rPr lang="en-US"/>
              <a:t>So now </a:t>
            </a:r>
            <a:r>
              <a:rPr lang="en-US" dirty="0"/>
              <a:t>looking back at the model table, we can focus solely on the test portion to truly see how the model did against new data, this will be the last four columns to the right. The area under the curve for all models remained in the same range. This is good because the AUC identifies how well the model can discriminate between customers that will buy organic products and those that will not. </a:t>
            </a:r>
          </a:p>
          <a:p>
            <a:endParaRPr lang="en-US" dirty="0"/>
          </a:p>
          <a:p>
            <a:r>
              <a:rPr lang="en-US" dirty="0"/>
              <a:t>The precision dips for the first model on the table. However, another observation is that the recall is terrible for all logistic models which are the last three models. This means that out of all the customers that did buy organic products, the last three models were only able to accurately predict 42-43%. Yet, the first model has the highest of all models, with a recall score of 56%. That said, we made the decision to go with the first model since all its scores remained consistent across all fields and we preferred a well-rounded model than a model that only has a high score for precision.</a:t>
            </a: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2D76E09-41B7-FE4E-B099-04DFD58B8CF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268541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the model we chose, we gathered more information on the most important customer attributes.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the chart to the right, there is a list of variables that describe a customer such as their age and gender. On the bottom is the measure of their importance from a scale of 0-0.6. As you can see, the customer’s age, affluence grade which is a scale used to describe the life stage at which individuals or households attain a certain level of affluence, and whether a customer identifies as a female, all rank as the best indicators that a person will most likely choose to buy an organic product from the superstore.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Meanwhile, all other variables that were passed to the model have an importance of 0. But now that we know these are important attributes of the customer we are seeking to target, can we narrow the scope to get a more specific identification of that customer who would buy an organic product from our store? …..</a:t>
            </a:r>
          </a:p>
        </p:txBody>
      </p:sp>
      <p:sp>
        <p:nvSpPr>
          <p:cNvPr id="4" name="Slide Number Placeholder 3"/>
          <p:cNvSpPr>
            <a:spLocks noGrp="1"/>
          </p:cNvSpPr>
          <p:nvPr>
            <p:ph type="sldNum" sz="quarter" idx="5"/>
          </p:nvPr>
        </p:nvSpPr>
        <p:spPr/>
        <p:txBody>
          <a:bodyPr/>
          <a:lstStyle/>
          <a:p>
            <a:fld id="{D2D76E09-41B7-FE4E-B099-04DFD58B8CF1}" type="slidenum">
              <a:rPr lang="en-US" smtClean="0"/>
              <a:t>5</a:t>
            </a:fld>
            <a:endParaRPr lang="en-US" dirty="0"/>
          </a:p>
        </p:txBody>
      </p:sp>
    </p:spTree>
    <p:extLst>
      <p:ext uri="{BB962C8B-B14F-4D97-AF65-F5344CB8AC3E}">
        <p14:creationId xmlns:p14="http://schemas.microsoft.com/office/powerpoint/2010/main" val="34013686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answer is yes! The audience we are attempting to marketize for are customers who are younger than 45 and have an affluence grade more than 15 meaning that they are not kids, but they could most likely be transitioning into adulthood, getting ready to try new things as they establish their careers. These customers will mostly likely have been trying organic products as they shop for themselves and want to ensure they know exactly what's going into their bodies. </a:t>
            </a:r>
          </a:p>
          <a:p>
            <a:endParaRPr lang="en-US" dirty="0"/>
          </a:p>
          <a:p>
            <a:endParaRPr lang="en-US" dirty="0"/>
          </a:p>
        </p:txBody>
      </p:sp>
      <p:sp>
        <p:nvSpPr>
          <p:cNvPr id="4" name="Slide Number Placeholder 3"/>
          <p:cNvSpPr>
            <a:spLocks noGrp="1"/>
          </p:cNvSpPr>
          <p:nvPr>
            <p:ph type="sldNum" sz="quarter" idx="5"/>
          </p:nvPr>
        </p:nvSpPr>
        <p:spPr/>
        <p:txBody>
          <a:bodyPr/>
          <a:lstStyle/>
          <a:p>
            <a:fld id="{D2D76E09-41B7-FE4E-B099-04DFD58B8CF1}" type="slidenum">
              <a:rPr lang="en-US" smtClean="0"/>
              <a:t>6</a:t>
            </a:fld>
            <a:endParaRPr lang="en-US" dirty="0"/>
          </a:p>
        </p:txBody>
      </p:sp>
    </p:spTree>
    <p:extLst>
      <p:ext uri="{BB962C8B-B14F-4D97-AF65-F5344CB8AC3E}">
        <p14:creationId xmlns:p14="http://schemas.microsoft.com/office/powerpoint/2010/main" val="40362378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how can we help increase organic food sales?</a:t>
            </a:r>
          </a:p>
          <a:p>
            <a:endParaRPr lang="en-US" dirty="0"/>
          </a:p>
          <a:p>
            <a:r>
              <a:rPr lang="en-US" dirty="0"/>
              <a:t>For one, it would be best to strategize the marketing for organic products given this new information, where the target is narrowed to younger people with a stable life where they can afford to pay more for their organic products. Perhaps we could assess the current population coming to the superstore and see if this new demographic of an ideal organic consumer that the model produced is prominent in this superstore. </a:t>
            </a:r>
          </a:p>
          <a:p>
            <a:endParaRPr lang="en-US" dirty="0"/>
          </a:p>
          <a:p>
            <a:r>
              <a:rPr lang="en-US" dirty="0"/>
              <a:t>It is important to mention that prior assumptions such as, “does a customer’s loyalty status make them more likely to purchase organic products?” are not correct assumptions to make considering the bar chart of important customer attributes. Though, it might seem logical to assume a certain attribute could be linked to higher sales, it also could lead to a dead end. To make more data driven decision, it would be most useful to take advantage of the customer attributes that were listed as significant from the model.</a:t>
            </a:r>
          </a:p>
          <a:p>
            <a:endParaRPr lang="en-US" dirty="0"/>
          </a:p>
          <a:p>
            <a:r>
              <a:rPr lang="en-US" dirty="0"/>
              <a:t>Lastly, it is also important to note that this model is not perfect, and keeping this model as long-term model is not ideal. The customer demographic of organic consumers is not stationary, and neither should this model. I would suggest to continue including more data outside of the variables already given. It was unfortunate to see Target Amount be removed from our model, but data collection can really help us produce a more precise model in the future.</a:t>
            </a:r>
          </a:p>
        </p:txBody>
      </p:sp>
      <p:sp>
        <p:nvSpPr>
          <p:cNvPr id="4" name="Slide Number Placeholder 3"/>
          <p:cNvSpPr>
            <a:spLocks noGrp="1"/>
          </p:cNvSpPr>
          <p:nvPr>
            <p:ph type="sldNum" sz="quarter" idx="5"/>
          </p:nvPr>
        </p:nvSpPr>
        <p:spPr/>
        <p:txBody>
          <a:bodyPr/>
          <a:lstStyle/>
          <a:p>
            <a:fld id="{D2D76E09-41B7-FE4E-B099-04DFD58B8CF1}" type="slidenum">
              <a:rPr lang="en-US" smtClean="0"/>
              <a:t>7</a:t>
            </a:fld>
            <a:endParaRPr lang="en-US" dirty="0"/>
          </a:p>
        </p:txBody>
      </p:sp>
    </p:spTree>
    <p:extLst>
      <p:ext uri="{BB962C8B-B14F-4D97-AF65-F5344CB8AC3E}">
        <p14:creationId xmlns:p14="http://schemas.microsoft.com/office/powerpoint/2010/main" val="25559573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 so much for your time! I hope this was useful information to help improve organic product sales. </a:t>
            </a:r>
          </a:p>
          <a:p>
            <a:r>
              <a:rPr lang="en-US" dirty="0"/>
              <a:t>I will now take any questions you may have. </a:t>
            </a:r>
          </a:p>
        </p:txBody>
      </p:sp>
      <p:sp>
        <p:nvSpPr>
          <p:cNvPr id="4" name="Slide Number Placeholder 3"/>
          <p:cNvSpPr>
            <a:spLocks noGrp="1"/>
          </p:cNvSpPr>
          <p:nvPr>
            <p:ph type="sldNum" sz="quarter" idx="5"/>
          </p:nvPr>
        </p:nvSpPr>
        <p:spPr/>
        <p:txBody>
          <a:bodyPr/>
          <a:lstStyle/>
          <a:p>
            <a:fld id="{D2D76E09-41B7-FE4E-B099-04DFD58B8CF1}" type="slidenum">
              <a:rPr lang="en-US" smtClean="0"/>
              <a:t>8</a:t>
            </a:fld>
            <a:endParaRPr lang="en-US" dirty="0"/>
          </a:p>
        </p:txBody>
      </p:sp>
    </p:spTree>
    <p:extLst>
      <p:ext uri="{BB962C8B-B14F-4D97-AF65-F5344CB8AC3E}">
        <p14:creationId xmlns:p14="http://schemas.microsoft.com/office/powerpoint/2010/main" val="523322748"/>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en-US"/>
              <a:t>Click to edit Master title style</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76D0534-BB92-D249-82B9-49A38E7BB51A}" type="datetime1">
              <a:rPr lang="en-US" smtClean="0"/>
              <a:t>2/8/2024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7326739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3922B72-5EFB-2B4D-BBDF-916337A53DC6}" type="datetime1">
              <a:rPr lang="en-US" smtClean="0"/>
              <a:t>2/8/2024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7168912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6B05E1-C71E-544E-9F74-844878BC4783}" type="datetime1">
              <a:rPr lang="en-US" smtClean="0"/>
              <a:t>2/8/2024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4765277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2EE8AFE-A49F-3347-91BC-9E8CE1BCC4B4}" type="datetime1">
              <a:rPr lang="en-US" smtClean="0"/>
              <a:t>2/8/2024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9050888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n-US"/>
              <a:t>Click to edit Master title style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593667" y="6272784"/>
            <a:ext cx="2644309" cy="365125"/>
          </a:xfrm>
        </p:spPr>
        <p:txBody>
          <a:bodyPr/>
          <a:lstStyle/>
          <a:p>
            <a:fld id="{5EA109CB-DDDB-7949-A85C-355CAB3D7576}" type="datetime1">
              <a:rPr lang="en-US" smtClean="0"/>
              <a:t>2/8/2024</a:t>
            </a:fld>
            <a:endParaRPr lang="en-US" dirty="0"/>
          </a:p>
        </p:txBody>
      </p:sp>
      <p:sp>
        <p:nvSpPr>
          <p:cNvPr id="5" name="Footer Placeholder 4"/>
          <p:cNvSpPr>
            <a:spLocks noGrp="1"/>
          </p:cNvSpPr>
          <p:nvPr>
            <p:ph type="ftr" sz="quarter" idx="11"/>
          </p:nvPr>
        </p:nvSpPr>
        <p:spPr>
          <a:xfrm>
            <a:off x="2182708" y="6272784"/>
            <a:ext cx="6327648" cy="365125"/>
          </a:xfrm>
        </p:spPr>
        <p:txBody>
          <a:bodyPr/>
          <a:lstStyle/>
          <a:p>
            <a:endParaRPr lang="en-US" dirty="0"/>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285661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7E56BB9-C860-D945-A0DA-AC84E1154E6B}" type="datetime1">
              <a:rPr lang="en-US" smtClean="0"/>
              <a:t>2/8/2024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42881778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5C5F966-147F-B24F-8855-ADF4B9638779}" type="datetime1">
              <a:rPr lang="en-US" smtClean="0"/>
              <a:t>2/8/2024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4626864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32BB21E-6508-274A-8215-090AB0A8BFD7}" type="datetime1">
              <a:rPr lang="en-US" smtClean="0"/>
              <a:t>2/8/2024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4814679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E5E3B75-9C36-5140-9B2C-4AB02DB5CE55}" type="datetime1">
              <a:rPr lang="en-US" smtClean="0"/>
              <a:t>2/8/2024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427767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F7E5107-D26A-8749-91B4-BDF6C1B6361A}" type="datetime1">
              <a:rPr lang="en-US" smtClean="0"/>
              <a:t>2/8/2024</a:t>
            </a:fld>
            <a:endParaRPr lang="en-US" dirty="0"/>
          </a:p>
        </p:txBody>
      </p:sp>
      <p:sp>
        <p:nvSpPr>
          <p:cNvPr id="6" name="Footer Placeholder 5"/>
          <p:cNvSpPr>
            <a:spLocks noGrp="1"/>
          </p:cNvSpPr>
          <p:nvPr>
            <p:ph type="ftr" sz="quarter" idx="11"/>
          </p:nvPr>
        </p:nvSpPr>
        <p:spPr/>
        <p:txBody>
          <a:bodyPr/>
          <a:lstStyle/>
          <a:p>
            <a:endParaRPr lang="en-US" dirty="0"/>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2116740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8303740"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5CC6945-859D-154B-9E61-3980F2B5BC84}" type="datetime1">
              <a:rPr lang="en-US" smtClean="0"/>
              <a:t>2/8/2024</a:t>
            </a:fld>
            <a:endParaRPr lang="en-US" dirty="0"/>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9137286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3E2B6D2D-DD65-7542-B616-C09BD0686257}" type="datetime1">
              <a:rPr lang="en-US" smtClean="0"/>
              <a:t>2/8/2024</a:t>
            </a:fld>
            <a:endParaRPr lang="en-US" dirty="0"/>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US" dirty="0"/>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075904696"/>
      </p:ext>
    </p:extLst>
  </p:cSld>
  <p:clrMap bg1="lt1" tx1="dk1" bg2="lt2" tx2="dk2" accent1="accent1" accent2="accent2" accent3="accent3" accent4="accent4" accent5="accent5" accent6="accent6" hlink="hlink" folHlink="folHlink"/>
  <p:sldLayoutIdLst>
    <p:sldLayoutId id="2147483853" r:id="rId1"/>
    <p:sldLayoutId id="2147483854" r:id="rId2"/>
    <p:sldLayoutId id="2147483855" r:id="rId3"/>
    <p:sldLayoutId id="2147483856" r:id="rId4"/>
    <p:sldLayoutId id="2147483857" r:id="rId5"/>
    <p:sldLayoutId id="2147483858" r:id="rId6"/>
    <p:sldLayoutId id="2147483859" r:id="rId7"/>
    <p:sldLayoutId id="2147483860" r:id="rId8"/>
    <p:sldLayoutId id="2147483861" r:id="rId9"/>
    <p:sldLayoutId id="2147483862" r:id="rId10"/>
    <p:sldLayoutId id="2147483863" r:id="rId11"/>
  </p:sldLayoutIdLst>
  <p:hf hdr="0" ftr="0" dt="0"/>
  <p:txStyles>
    <p:titleStyle>
      <a:lvl1pPr algn="l" defTabSz="914400" rtl="0" eaLnBrk="1" latinLnBrk="0" hangingPunct="1">
        <a:lnSpc>
          <a:spcPct val="90000"/>
        </a:lnSpc>
        <a:spcBef>
          <a:spcPct val="0"/>
        </a:spcBef>
        <a:buNone/>
        <a:defRPr sz="540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microsoft.com/office/2007/relationships/hdphoto" Target="../media/hdphoto2.wdp"/><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7.jpeg"/><Relationship Id="rId7" Type="http://schemas.openxmlformats.org/officeDocument/2006/relationships/diagramColors" Target="../diagrams/colors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9.png"/><Relationship Id="rId4" Type="http://schemas.microsoft.com/office/2007/relationships/hdphoto" Target="../media/hdphoto3.wdp"/></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2.png"/><Relationship Id="rId4" Type="http://schemas.microsoft.com/office/2007/relationships/hdphoto" Target="../media/hdphoto3.wdp"/></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image" Target="../media/image8.png"/><Relationship Id="rId7" Type="http://schemas.openxmlformats.org/officeDocument/2006/relationships/diagramQuickStyle" Target="../diagrams/quickStyle2.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Layout" Target="../diagrams/layout2.xml"/><Relationship Id="rId5" Type="http://schemas.openxmlformats.org/officeDocument/2006/relationships/diagramData" Target="../diagrams/data2.xml"/><Relationship Id="rId4" Type="http://schemas.microsoft.com/office/2007/relationships/hdphoto" Target="../media/hdphoto3.wdp"/><Relationship Id="rId9" Type="http://schemas.microsoft.com/office/2007/relationships/diagramDrawing" Target="../diagrams/drawing2.xml"/></Relationships>
</file>

<file path=ppt/slides/_rels/slide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microsoft.com/office/2007/relationships/hdphoto" Target="../media/hdphoto2.wdp"/><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5C28659E-412C-4600-B45E-BAE370BC2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descr="Avocados and peppers on a cutting board">
            <a:extLst>
              <a:ext uri="{FF2B5EF4-FFF2-40B4-BE49-F238E27FC236}">
                <a16:creationId xmlns:a16="http://schemas.microsoft.com/office/drawing/2014/main" id="{573EC269-9A59-49F8-B377-784E209B3A04}"/>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30802" y="10"/>
            <a:ext cx="12191980" cy="6857989"/>
          </a:xfrm>
          <a:prstGeom prst="rect">
            <a:avLst/>
          </a:prstGeom>
        </p:spPr>
      </p:pic>
      <p:sp>
        <p:nvSpPr>
          <p:cNvPr id="20" name="Rectangle 19">
            <a:extLst>
              <a:ext uri="{FF2B5EF4-FFF2-40B4-BE49-F238E27FC236}">
                <a16:creationId xmlns:a16="http://schemas.microsoft.com/office/drawing/2014/main" id="{AE95896B-6905-4618-A7DF-DED8A61FBC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7999"/>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7748BD8C-4984-4138-94CA-2DC5F39DC3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blipFill dpi="0" rotWithShape="1">
            <a:blip r:embed="rId4">
              <a:alphaModFix amt="30000"/>
              <a:duotone>
                <a:prstClr val="black"/>
                <a:schemeClr val="accent1">
                  <a:tint val="45000"/>
                  <a:satMod val="400000"/>
                </a:schemeClr>
              </a:duotone>
              <a:extLst>
                <a:ext uri="{BEBA8EAE-BF5A-486C-A8C5-ECC9F3942E4B}">
                  <a14:imgProps xmlns:a14="http://schemas.microsoft.com/office/drawing/2010/main">
                    <a14:imgLayer r:embed="rId5">
                      <a14:imgEffect>
                        <a14:sharpenSoften amount="61000"/>
                      </a14:imgEffect>
                      <a14:imgEffect>
                        <a14:brightnessContrast bright="-25000" contrast="20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5C93519-6B29-1346-9FCB-0835B80531A4}"/>
              </a:ext>
            </a:extLst>
          </p:cNvPr>
          <p:cNvSpPr>
            <a:spLocks noGrp="1"/>
          </p:cNvSpPr>
          <p:nvPr>
            <p:ph type="ctrTitle"/>
          </p:nvPr>
        </p:nvSpPr>
        <p:spPr>
          <a:xfrm>
            <a:off x="1051560" y="1432223"/>
            <a:ext cx="9966960" cy="3035808"/>
          </a:xfrm>
        </p:spPr>
        <p:txBody>
          <a:bodyPr anchor="b">
            <a:normAutofit/>
          </a:bodyPr>
          <a:lstStyle/>
          <a:p>
            <a:r>
              <a:rPr lang="en-US" dirty="0">
                <a:solidFill>
                  <a:srgbClr val="FFFFFF"/>
                </a:solidFill>
              </a:rPr>
              <a:t>Got Organic Products?</a:t>
            </a:r>
          </a:p>
        </p:txBody>
      </p:sp>
    </p:spTree>
    <p:extLst>
      <p:ext uri="{BB962C8B-B14F-4D97-AF65-F5344CB8AC3E}">
        <p14:creationId xmlns:p14="http://schemas.microsoft.com/office/powerpoint/2010/main" val="5312471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F6D5E8-15CF-4755-910B-1B5A1E777357}"/>
              </a:ext>
            </a:extLst>
          </p:cNvPr>
          <p:cNvSpPr>
            <a:spLocks noGrp="1"/>
          </p:cNvSpPr>
          <p:nvPr>
            <p:ph type="title"/>
          </p:nvPr>
        </p:nvSpPr>
        <p:spPr>
          <a:xfrm>
            <a:off x="7865806" y="484632"/>
            <a:ext cx="3677264" cy="1609344"/>
          </a:xfrm>
        </p:spPr>
        <p:txBody>
          <a:bodyPr>
            <a:normAutofit/>
          </a:bodyPr>
          <a:lstStyle/>
          <a:p>
            <a:r>
              <a:rPr lang="en-US" sz="3600"/>
              <a:t>Business Problem</a:t>
            </a:r>
          </a:p>
        </p:txBody>
      </p:sp>
      <p:pic>
        <p:nvPicPr>
          <p:cNvPr id="9" name="Picture 8" descr="Lettuce">
            <a:extLst>
              <a:ext uri="{FF2B5EF4-FFF2-40B4-BE49-F238E27FC236}">
                <a16:creationId xmlns:a16="http://schemas.microsoft.com/office/drawing/2014/main" id="{E993FA7A-9A61-804B-A5E4-16683DB6CC47}"/>
              </a:ext>
            </a:extLst>
          </p:cNvPr>
          <p:cNvPicPr>
            <a:picLocks noChangeAspect="1"/>
          </p:cNvPicPr>
          <p:nvPr/>
        </p:nvPicPr>
        <p:blipFill rotWithShape="1">
          <a:blip r:embed="rId3">
            <a:extLst>
              <a:ext uri="{28A0092B-C50C-407E-A947-70E740481C1C}">
                <a14:useLocalDpi xmlns:a14="http://schemas.microsoft.com/office/drawing/2010/main" val="0"/>
              </a:ext>
            </a:extLst>
          </a:blip>
          <a:srcRect l="38105"/>
          <a:stretch/>
        </p:blipFill>
        <p:spPr>
          <a:xfrm>
            <a:off x="1" y="10"/>
            <a:ext cx="7546216" cy="6857990"/>
          </a:xfrm>
          <a:prstGeom prst="rect">
            <a:avLst/>
          </a:prstGeom>
        </p:spPr>
      </p:pic>
      <p:sp>
        <p:nvSpPr>
          <p:cNvPr id="3" name="Slide Number Placeholder 2">
            <a:extLst>
              <a:ext uri="{FF2B5EF4-FFF2-40B4-BE49-F238E27FC236}">
                <a16:creationId xmlns:a16="http://schemas.microsoft.com/office/drawing/2014/main" id="{77FF10F5-F7BB-EA4C-BFFD-8D8D77D54FF1}"/>
              </a:ext>
            </a:extLst>
          </p:cNvPr>
          <p:cNvSpPr>
            <a:spLocks noGrp="1"/>
          </p:cNvSpPr>
          <p:nvPr>
            <p:ph type="sldNum" sz="quarter" idx="12"/>
          </p:nvPr>
        </p:nvSpPr>
        <p:spPr>
          <a:xfrm>
            <a:off x="11311128" y="6272784"/>
            <a:ext cx="640080" cy="365125"/>
          </a:xfrm>
        </p:spPr>
        <p:txBody>
          <a:bodyPr>
            <a:normAutofit/>
          </a:bodyPr>
          <a:lstStyle/>
          <a:p>
            <a:pPr>
              <a:spcAft>
                <a:spcPts val="600"/>
              </a:spcAft>
            </a:pPr>
            <a:fld id="{4FAB73BC-B049-4115-A692-8D63A059BFB8}" type="slidenum">
              <a:rPr lang="en-US" smtClean="0"/>
              <a:pPr>
                <a:spcAft>
                  <a:spcPts val="600"/>
                </a:spcAft>
              </a:pPr>
              <a:t>2</a:t>
            </a:fld>
            <a:endParaRPr lang="en-US" dirty="0"/>
          </a:p>
        </p:txBody>
      </p:sp>
      <p:graphicFrame>
        <p:nvGraphicFramePr>
          <p:cNvPr id="21" name="Content Placeholder 2" descr="Icon SmartArt graphic">
            <a:extLst>
              <a:ext uri="{FF2B5EF4-FFF2-40B4-BE49-F238E27FC236}">
                <a16:creationId xmlns:a16="http://schemas.microsoft.com/office/drawing/2014/main" id="{A3D1C6A2-434F-413C-ACCC-99B0DBD24CFD}"/>
              </a:ext>
            </a:extLst>
          </p:cNvPr>
          <p:cNvGraphicFramePr>
            <a:graphicFrameLocks noGrp="1"/>
          </p:cNvGraphicFramePr>
          <p:nvPr>
            <p:ph idx="1"/>
            <p:extLst>
              <p:ext uri="{D42A27DB-BD31-4B8C-83A1-F6EECF244321}">
                <p14:modId xmlns:p14="http://schemas.microsoft.com/office/powerpoint/2010/main" val="3753403215"/>
              </p:ext>
            </p:extLst>
          </p:nvPr>
        </p:nvGraphicFramePr>
        <p:xfrm>
          <a:off x="7865805" y="2121408"/>
          <a:ext cx="3677263" cy="409257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3158133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0" name="Rectangle 49">
            <a:extLst>
              <a:ext uri="{FF2B5EF4-FFF2-40B4-BE49-F238E27FC236}">
                <a16:creationId xmlns:a16="http://schemas.microsoft.com/office/drawing/2014/main" id="{E009DD9B-5EE2-4C0D-8B2B-351C8C1022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E720DB99-7745-4E75-9D96-AAB6D55C53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464119"/>
            <a:ext cx="10222992" cy="80683"/>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52" name="Rectangle 51">
            <a:extLst>
              <a:ext uri="{FF2B5EF4-FFF2-40B4-BE49-F238E27FC236}">
                <a16:creationId xmlns:a16="http://schemas.microsoft.com/office/drawing/2014/main" id="{D68803C4-E159-4360-B7BB-74205C8F78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601952"/>
            <a:ext cx="10222992" cy="1385874"/>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53" name="Rectangle 52">
            <a:extLst>
              <a:ext uri="{FF2B5EF4-FFF2-40B4-BE49-F238E27FC236}">
                <a16:creationId xmlns:a16="http://schemas.microsoft.com/office/drawing/2014/main" id="{504B0465-3B07-49BF-BEA7-D814762462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2038655"/>
            <a:ext cx="10222992" cy="80683"/>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23F6D5E8-15CF-4755-910B-1B5A1E777357}"/>
              </a:ext>
            </a:extLst>
          </p:cNvPr>
          <p:cNvSpPr>
            <a:spLocks noGrp="1"/>
          </p:cNvSpPr>
          <p:nvPr>
            <p:ph type="title"/>
          </p:nvPr>
        </p:nvSpPr>
        <p:spPr>
          <a:xfrm>
            <a:off x="1069848" y="484632"/>
            <a:ext cx="10058400" cy="1609344"/>
          </a:xfrm>
        </p:spPr>
        <p:txBody>
          <a:bodyPr>
            <a:normAutofit/>
          </a:bodyPr>
          <a:lstStyle/>
          <a:p>
            <a:r>
              <a:rPr lang="en-US"/>
              <a:t>Exploratory analysis</a:t>
            </a:r>
          </a:p>
        </p:txBody>
      </p:sp>
      <p:pic>
        <p:nvPicPr>
          <p:cNvPr id="12" name="Picture 11">
            <a:extLst>
              <a:ext uri="{FF2B5EF4-FFF2-40B4-BE49-F238E27FC236}">
                <a16:creationId xmlns:a16="http://schemas.microsoft.com/office/drawing/2014/main" id="{3B631A14-AA3F-231B-59CE-0E181B126160}"/>
              </a:ext>
            </a:extLst>
          </p:cNvPr>
          <p:cNvPicPr>
            <a:picLocks noChangeAspect="1"/>
          </p:cNvPicPr>
          <p:nvPr/>
        </p:nvPicPr>
        <p:blipFill rotWithShape="1">
          <a:blip r:embed="rId5"/>
          <a:srcRect l="1065" r="690" b="-2"/>
          <a:stretch/>
        </p:blipFill>
        <p:spPr>
          <a:xfrm>
            <a:off x="2981960" y="2246077"/>
            <a:ext cx="6228080" cy="4485183"/>
          </a:xfrm>
          <a:prstGeom prst="rect">
            <a:avLst/>
          </a:prstGeom>
        </p:spPr>
      </p:pic>
      <p:sp>
        <p:nvSpPr>
          <p:cNvPr id="54" name="Oval 53">
            <a:extLst>
              <a:ext uri="{FF2B5EF4-FFF2-40B4-BE49-F238E27FC236}">
                <a16:creationId xmlns:a16="http://schemas.microsoft.com/office/drawing/2014/main" id="{49B7FFA5-14CB-4A4F-9BCC-CA3AA5D9D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01725" y="6229681"/>
            <a:ext cx="457200" cy="457200"/>
          </a:xfrm>
          <a:prstGeom prst="ellipse">
            <a:avLst/>
          </a:prstGeom>
          <a:blipFill dpi="0" rotWithShape="1">
            <a:blip r:embed="rId6">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55" name="Oval 54">
            <a:extLst>
              <a:ext uri="{FF2B5EF4-FFF2-40B4-BE49-F238E27FC236}">
                <a16:creationId xmlns:a16="http://schemas.microsoft.com/office/drawing/2014/main" id="{04E48745-7512-4EC2-9E20-9092D1215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30918" y="6258874"/>
            <a:ext cx="398813" cy="398815"/>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3" name="Slide Number Placeholder 2">
            <a:extLst>
              <a:ext uri="{FF2B5EF4-FFF2-40B4-BE49-F238E27FC236}">
                <a16:creationId xmlns:a16="http://schemas.microsoft.com/office/drawing/2014/main" id="{9B12268D-E54B-4D47-B9B1-5A86B64C66E2}"/>
              </a:ext>
            </a:extLst>
          </p:cNvPr>
          <p:cNvSpPr>
            <a:spLocks noGrp="1"/>
          </p:cNvSpPr>
          <p:nvPr>
            <p:ph type="sldNum" sz="quarter" idx="12"/>
          </p:nvPr>
        </p:nvSpPr>
        <p:spPr>
          <a:xfrm>
            <a:off x="11311128" y="6272784"/>
            <a:ext cx="640080" cy="365125"/>
          </a:xfrm>
        </p:spPr>
        <p:txBody>
          <a:bodyPr>
            <a:normAutofit/>
          </a:bodyPr>
          <a:lstStyle/>
          <a:p>
            <a:pPr>
              <a:spcAft>
                <a:spcPts val="600"/>
              </a:spcAft>
            </a:pPr>
            <a:fld id="{4FAB73BC-B049-4115-A692-8D63A059BFB8}" type="slidenum">
              <a:rPr lang="en-US" smtClean="0"/>
              <a:pPr>
                <a:spcAft>
                  <a:spcPts val="600"/>
                </a:spcAft>
              </a:pPr>
              <a:t>3</a:t>
            </a:fld>
            <a:endParaRPr lang="en-US" dirty="0"/>
          </a:p>
        </p:txBody>
      </p:sp>
    </p:spTree>
    <p:extLst>
      <p:ext uri="{BB962C8B-B14F-4D97-AF65-F5344CB8AC3E}">
        <p14:creationId xmlns:p14="http://schemas.microsoft.com/office/powerpoint/2010/main" val="14637348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0" name="Rectangle 49">
            <a:extLst>
              <a:ext uri="{FF2B5EF4-FFF2-40B4-BE49-F238E27FC236}">
                <a16:creationId xmlns:a16="http://schemas.microsoft.com/office/drawing/2014/main" id="{E009DD9B-5EE2-4C0D-8B2B-351C8C1022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sp>
        <p:nvSpPr>
          <p:cNvPr id="51" name="Rectangle 50">
            <a:extLst>
              <a:ext uri="{FF2B5EF4-FFF2-40B4-BE49-F238E27FC236}">
                <a16:creationId xmlns:a16="http://schemas.microsoft.com/office/drawing/2014/main" id="{E720DB99-7745-4E75-9D96-AAB6D55C53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464119"/>
            <a:ext cx="10222992" cy="80683"/>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sp>
        <p:nvSpPr>
          <p:cNvPr id="52" name="Rectangle 51">
            <a:extLst>
              <a:ext uri="{FF2B5EF4-FFF2-40B4-BE49-F238E27FC236}">
                <a16:creationId xmlns:a16="http://schemas.microsoft.com/office/drawing/2014/main" id="{D68803C4-E159-4360-B7BB-74205C8F78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601952"/>
            <a:ext cx="10222992" cy="1385874"/>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sp>
        <p:nvSpPr>
          <p:cNvPr id="53" name="Rectangle 52">
            <a:extLst>
              <a:ext uri="{FF2B5EF4-FFF2-40B4-BE49-F238E27FC236}">
                <a16:creationId xmlns:a16="http://schemas.microsoft.com/office/drawing/2014/main" id="{504B0465-3B07-49BF-BEA7-D814762462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2038655"/>
            <a:ext cx="10222992" cy="80683"/>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sp>
        <p:nvSpPr>
          <p:cNvPr id="2" name="Title 1">
            <a:extLst>
              <a:ext uri="{FF2B5EF4-FFF2-40B4-BE49-F238E27FC236}">
                <a16:creationId xmlns:a16="http://schemas.microsoft.com/office/drawing/2014/main" id="{23F6D5E8-15CF-4755-910B-1B5A1E777357}"/>
              </a:ext>
            </a:extLst>
          </p:cNvPr>
          <p:cNvSpPr>
            <a:spLocks noGrp="1"/>
          </p:cNvSpPr>
          <p:nvPr>
            <p:ph type="title"/>
          </p:nvPr>
        </p:nvSpPr>
        <p:spPr>
          <a:xfrm>
            <a:off x="1069848" y="484632"/>
            <a:ext cx="10058400" cy="1609344"/>
          </a:xfrm>
        </p:spPr>
        <p:txBody>
          <a:bodyPr>
            <a:normAutofit/>
          </a:bodyPr>
          <a:lstStyle/>
          <a:p>
            <a:r>
              <a:rPr lang="en-US"/>
              <a:t>Model table</a:t>
            </a:r>
            <a:endParaRPr lang="en-US" dirty="0"/>
          </a:p>
        </p:txBody>
      </p:sp>
      <p:sp>
        <p:nvSpPr>
          <p:cNvPr id="54" name="Oval 53">
            <a:extLst>
              <a:ext uri="{FF2B5EF4-FFF2-40B4-BE49-F238E27FC236}">
                <a16:creationId xmlns:a16="http://schemas.microsoft.com/office/drawing/2014/main" id="{49B7FFA5-14CB-4A4F-9BCC-CA3AA5D9D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01725" y="6229681"/>
            <a:ext cx="457200" cy="457200"/>
          </a:xfrm>
          <a:prstGeom prst="ellipse">
            <a:avLst/>
          </a:prstGeom>
          <a:blipFill dpi="0" rotWithShape="1">
            <a:blip r:embed="rId5">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55" name="Oval 54">
            <a:extLst>
              <a:ext uri="{FF2B5EF4-FFF2-40B4-BE49-F238E27FC236}">
                <a16:creationId xmlns:a16="http://schemas.microsoft.com/office/drawing/2014/main" id="{04E48745-7512-4EC2-9E20-9092D1215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30918" y="6258874"/>
            <a:ext cx="398813" cy="398815"/>
          </a:xfrm>
          <a:prstGeom prst="ellipse">
            <a:avLst/>
          </a:prstGeom>
          <a:noFill/>
          <a:ln w="12700" cap="flat" cmpd="sng" algn="ctr">
            <a:solidFill>
              <a:srgbClr val="FFFFFF"/>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3" name="Slide Number Placeholder 2">
            <a:extLst>
              <a:ext uri="{FF2B5EF4-FFF2-40B4-BE49-F238E27FC236}">
                <a16:creationId xmlns:a16="http://schemas.microsoft.com/office/drawing/2014/main" id="{9B12268D-E54B-4D47-B9B1-5A86B64C66E2}"/>
              </a:ext>
            </a:extLst>
          </p:cNvPr>
          <p:cNvSpPr>
            <a:spLocks noGrp="1"/>
          </p:cNvSpPr>
          <p:nvPr>
            <p:ph type="sldNum" sz="quarter" idx="12"/>
          </p:nvPr>
        </p:nvSpPr>
        <p:spPr>
          <a:xfrm>
            <a:off x="11311128" y="6272784"/>
            <a:ext cx="640080" cy="365125"/>
          </a:xfrm>
        </p:spPr>
        <p:txBody>
          <a:bodyPr>
            <a:normAutofit/>
          </a:bodyPr>
          <a:lstStyle/>
          <a:p>
            <a:pPr marL="0" marR="0" lvl="0" indent="0" algn="ctr" defTabSz="457200" rtl="0" eaLnBrk="1" fontAlgn="auto" latinLnBrk="0" hangingPunct="1">
              <a:lnSpc>
                <a:spcPct val="100000"/>
              </a:lnSpc>
              <a:spcBef>
                <a:spcPts val="0"/>
              </a:spcBef>
              <a:spcAft>
                <a:spcPts val="600"/>
              </a:spcAft>
              <a:buClrTx/>
              <a:buSzTx/>
              <a:buFontTx/>
              <a:buNone/>
              <a:tabLst/>
              <a:defRPr/>
            </a:pPr>
            <a:fld id="{4FAB73BC-B049-4115-A692-8D63A059BFB8}" type="slidenum">
              <a:rPr kumimoji="0" lang="en-US" sz="1400" b="1" i="0" u="none" strike="noStrike" kern="1200" cap="none" spc="0" normalizeH="0" baseline="0" noProof="0" smtClean="0">
                <a:ln>
                  <a:noFill/>
                </a:ln>
                <a:solidFill>
                  <a:srgbClr val="FFFFFF"/>
                </a:solidFill>
                <a:effectLst/>
                <a:uLnTx/>
                <a:uFillTx/>
                <a:latin typeface="Rockwell Condensed" panose="02060603050405020104"/>
                <a:ea typeface="+mn-ea"/>
                <a:cs typeface="+mn-cs"/>
              </a:rPr>
              <a:pPr marL="0" marR="0" lvl="0" indent="0" algn="ctr" defTabSz="457200" rtl="0" eaLnBrk="1" fontAlgn="auto" latinLnBrk="0" hangingPunct="1">
                <a:lnSpc>
                  <a:spcPct val="100000"/>
                </a:lnSpc>
                <a:spcBef>
                  <a:spcPts val="0"/>
                </a:spcBef>
                <a:spcAft>
                  <a:spcPts val="600"/>
                </a:spcAft>
                <a:buClrTx/>
                <a:buSzTx/>
                <a:buFontTx/>
                <a:buNone/>
                <a:tabLst/>
                <a:defRPr/>
              </a:pPr>
              <a:t>4</a:t>
            </a:fld>
            <a:endParaRPr kumimoji="0" lang="en-US" sz="1400" b="1" i="0" u="none" strike="noStrike" kern="1200" cap="none" spc="0" normalizeH="0" baseline="0" noProof="0" dirty="0">
              <a:ln>
                <a:noFill/>
              </a:ln>
              <a:solidFill>
                <a:srgbClr val="FFFFFF"/>
              </a:solidFill>
              <a:effectLst/>
              <a:uLnTx/>
              <a:uFillTx/>
              <a:latin typeface="Rockwell Condensed" panose="02060603050405020104"/>
              <a:ea typeface="+mn-ea"/>
              <a:cs typeface="+mn-cs"/>
            </a:endParaRPr>
          </a:p>
        </p:txBody>
      </p:sp>
      <p:pic>
        <p:nvPicPr>
          <p:cNvPr id="18" name="Picture 17">
            <a:extLst>
              <a:ext uri="{FF2B5EF4-FFF2-40B4-BE49-F238E27FC236}">
                <a16:creationId xmlns:a16="http://schemas.microsoft.com/office/drawing/2014/main" id="{B28B8489-46DF-53A8-8BFD-571FBB9DC090}"/>
              </a:ext>
            </a:extLst>
          </p:cNvPr>
          <p:cNvPicPr>
            <a:picLocks noChangeAspect="1"/>
          </p:cNvPicPr>
          <p:nvPr/>
        </p:nvPicPr>
        <p:blipFill>
          <a:blip r:embed="rId6"/>
          <a:stretch>
            <a:fillRect/>
          </a:stretch>
        </p:blipFill>
        <p:spPr>
          <a:xfrm>
            <a:off x="1252134" y="2038655"/>
            <a:ext cx="9687731" cy="4284958"/>
          </a:xfrm>
          <a:prstGeom prst="rect">
            <a:avLst/>
          </a:prstGeom>
        </p:spPr>
      </p:pic>
    </p:spTree>
    <p:extLst>
      <p:ext uri="{BB962C8B-B14F-4D97-AF65-F5344CB8AC3E}">
        <p14:creationId xmlns:p14="http://schemas.microsoft.com/office/powerpoint/2010/main" val="33569928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DBA117-D6B2-5539-52A7-2F53BCB236D2}"/>
              </a:ext>
            </a:extLst>
          </p:cNvPr>
          <p:cNvSpPr>
            <a:spLocks noGrp="1"/>
          </p:cNvSpPr>
          <p:nvPr>
            <p:ph type="title"/>
          </p:nvPr>
        </p:nvSpPr>
        <p:spPr/>
        <p:txBody>
          <a:bodyPr/>
          <a:lstStyle/>
          <a:p>
            <a:r>
              <a:rPr lang="en-US" dirty="0"/>
              <a:t>What are the most important customer attributes?</a:t>
            </a:r>
          </a:p>
        </p:txBody>
      </p:sp>
      <p:sp>
        <p:nvSpPr>
          <p:cNvPr id="5" name="Text Placeholder 4">
            <a:extLst>
              <a:ext uri="{FF2B5EF4-FFF2-40B4-BE49-F238E27FC236}">
                <a16:creationId xmlns:a16="http://schemas.microsoft.com/office/drawing/2014/main" id="{EED0F6EC-5954-CDC1-D750-4EB3331DC939}"/>
              </a:ext>
            </a:extLst>
          </p:cNvPr>
          <p:cNvSpPr>
            <a:spLocks noGrp="1"/>
          </p:cNvSpPr>
          <p:nvPr>
            <p:ph type="body" sz="quarter" idx="3"/>
          </p:nvPr>
        </p:nvSpPr>
        <p:spPr/>
        <p:txBody>
          <a:bodyPr/>
          <a:lstStyle/>
          <a:p>
            <a:r>
              <a:rPr lang="en-US" dirty="0"/>
              <a:t>Key factors the model identified</a:t>
            </a:r>
          </a:p>
        </p:txBody>
      </p:sp>
      <p:sp>
        <p:nvSpPr>
          <p:cNvPr id="7" name="Slide Number Placeholder 6">
            <a:extLst>
              <a:ext uri="{FF2B5EF4-FFF2-40B4-BE49-F238E27FC236}">
                <a16:creationId xmlns:a16="http://schemas.microsoft.com/office/drawing/2014/main" id="{72840669-1F27-DB11-E59C-85CD2D740E11}"/>
              </a:ext>
            </a:extLst>
          </p:cNvPr>
          <p:cNvSpPr>
            <a:spLocks noGrp="1"/>
          </p:cNvSpPr>
          <p:nvPr>
            <p:ph type="sldNum" sz="quarter" idx="12"/>
          </p:nvPr>
        </p:nvSpPr>
        <p:spPr/>
        <p:txBody>
          <a:bodyPr/>
          <a:lstStyle/>
          <a:p>
            <a:fld id="{4FAB73BC-B049-4115-A692-8D63A059BFB8}" type="slidenum">
              <a:rPr lang="en-US" smtClean="0"/>
              <a:t>5</a:t>
            </a:fld>
            <a:endParaRPr lang="en-US" dirty="0"/>
          </a:p>
        </p:txBody>
      </p:sp>
      <p:sp>
        <p:nvSpPr>
          <p:cNvPr id="11" name="Content Placeholder 10">
            <a:extLst>
              <a:ext uri="{FF2B5EF4-FFF2-40B4-BE49-F238E27FC236}">
                <a16:creationId xmlns:a16="http://schemas.microsoft.com/office/drawing/2014/main" id="{2C495A92-7FEB-B5C0-161E-782B90ECB478}"/>
              </a:ext>
            </a:extLst>
          </p:cNvPr>
          <p:cNvSpPr>
            <a:spLocks noGrp="1"/>
          </p:cNvSpPr>
          <p:nvPr>
            <p:ph sz="quarter" idx="4"/>
          </p:nvPr>
        </p:nvSpPr>
        <p:spPr/>
        <p:txBody>
          <a:bodyPr/>
          <a:lstStyle/>
          <a:p>
            <a:r>
              <a:rPr lang="en-US" dirty="0"/>
              <a:t>Age, in years</a:t>
            </a:r>
          </a:p>
          <a:p>
            <a:r>
              <a:rPr lang="en-US" dirty="0"/>
              <a:t>Affluence grade on a scale of 1-30 </a:t>
            </a:r>
          </a:p>
          <a:p>
            <a:r>
              <a:rPr lang="en-US" dirty="0"/>
              <a:t>If that person identifies as a female</a:t>
            </a:r>
          </a:p>
        </p:txBody>
      </p:sp>
      <p:pic>
        <p:nvPicPr>
          <p:cNvPr id="17" name="Content Placeholder 16">
            <a:extLst>
              <a:ext uri="{FF2B5EF4-FFF2-40B4-BE49-F238E27FC236}">
                <a16:creationId xmlns:a16="http://schemas.microsoft.com/office/drawing/2014/main" id="{D5F7A273-94C2-83BC-35B0-440ADB38F8D7}"/>
              </a:ext>
            </a:extLst>
          </p:cNvPr>
          <p:cNvPicPr>
            <a:picLocks noGrp="1" noChangeAspect="1"/>
          </p:cNvPicPr>
          <p:nvPr>
            <p:ph sz="half" idx="2"/>
          </p:nvPr>
        </p:nvPicPr>
        <p:blipFill rotWithShape="1">
          <a:blip r:embed="rId3"/>
          <a:srcRect l="55534" t="19781" r="16815" b="14493"/>
          <a:stretch/>
        </p:blipFill>
        <p:spPr>
          <a:xfrm>
            <a:off x="1687289" y="2048962"/>
            <a:ext cx="3592282" cy="4661742"/>
          </a:xfrm>
        </p:spPr>
      </p:pic>
    </p:spTree>
    <p:extLst>
      <p:ext uri="{BB962C8B-B14F-4D97-AF65-F5344CB8AC3E}">
        <p14:creationId xmlns:p14="http://schemas.microsoft.com/office/powerpoint/2010/main" val="4861309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E40A95-C66D-3824-FA75-F29CC2FAE40F}"/>
              </a:ext>
            </a:extLst>
          </p:cNvPr>
          <p:cNvSpPr>
            <a:spLocks noGrp="1"/>
          </p:cNvSpPr>
          <p:nvPr>
            <p:ph type="title"/>
          </p:nvPr>
        </p:nvSpPr>
        <p:spPr>
          <a:xfrm>
            <a:off x="7865806" y="484632"/>
            <a:ext cx="3677264" cy="1609344"/>
          </a:xfrm>
        </p:spPr>
        <p:txBody>
          <a:bodyPr>
            <a:normAutofit/>
          </a:bodyPr>
          <a:lstStyle/>
          <a:p>
            <a:r>
              <a:rPr lang="en-US" sz="3600" dirty="0"/>
              <a:t>Who is the typical organic products customer(s)?</a:t>
            </a:r>
          </a:p>
        </p:txBody>
      </p:sp>
      <p:pic>
        <p:nvPicPr>
          <p:cNvPr id="6" name="Content Placeholder 5" descr="Woman browsing store shelves">
            <a:extLst>
              <a:ext uri="{FF2B5EF4-FFF2-40B4-BE49-F238E27FC236}">
                <a16:creationId xmlns:a16="http://schemas.microsoft.com/office/drawing/2014/main" id="{C54975E7-5541-A10F-ED50-169515448EA7}"/>
              </a:ext>
            </a:extLst>
          </p:cNvPr>
          <p:cNvPicPr>
            <a:picLocks noChangeAspect="1"/>
          </p:cNvPicPr>
          <p:nvPr/>
        </p:nvPicPr>
        <p:blipFill rotWithShape="1">
          <a:blip r:embed="rId3"/>
          <a:srcRect l="19193" r="7357" b="-1"/>
          <a:stretch/>
        </p:blipFill>
        <p:spPr>
          <a:xfrm>
            <a:off x="1" y="10"/>
            <a:ext cx="7546216" cy="6857990"/>
          </a:xfrm>
          <a:prstGeom prst="rect">
            <a:avLst/>
          </a:prstGeom>
        </p:spPr>
      </p:pic>
      <p:sp>
        <p:nvSpPr>
          <p:cNvPr id="25" name="Content Placeholder 9">
            <a:extLst>
              <a:ext uri="{FF2B5EF4-FFF2-40B4-BE49-F238E27FC236}">
                <a16:creationId xmlns:a16="http://schemas.microsoft.com/office/drawing/2014/main" id="{CDCCB953-55AB-D876-2281-E6213FB6C4CC}"/>
              </a:ext>
            </a:extLst>
          </p:cNvPr>
          <p:cNvSpPr>
            <a:spLocks noGrp="1"/>
          </p:cNvSpPr>
          <p:nvPr>
            <p:ph idx="1"/>
          </p:nvPr>
        </p:nvSpPr>
        <p:spPr>
          <a:xfrm>
            <a:off x="8006867" y="2373336"/>
            <a:ext cx="3536203" cy="2571890"/>
          </a:xfrm>
        </p:spPr>
        <p:txBody>
          <a:bodyPr>
            <a:normAutofit/>
          </a:bodyPr>
          <a:lstStyle/>
          <a:p>
            <a:r>
              <a:rPr lang="en-US" sz="2800" dirty="0"/>
              <a:t> These target customers are younger than 45 and have a </a:t>
            </a:r>
          </a:p>
        </p:txBody>
      </p:sp>
      <p:sp>
        <p:nvSpPr>
          <p:cNvPr id="4" name="Slide Number Placeholder 3">
            <a:extLst>
              <a:ext uri="{FF2B5EF4-FFF2-40B4-BE49-F238E27FC236}">
                <a16:creationId xmlns:a16="http://schemas.microsoft.com/office/drawing/2014/main" id="{2754CE95-FFF9-D0C1-6F30-DA793748E6B0}"/>
              </a:ext>
            </a:extLst>
          </p:cNvPr>
          <p:cNvSpPr>
            <a:spLocks noGrp="1"/>
          </p:cNvSpPr>
          <p:nvPr>
            <p:ph type="sldNum" sz="quarter" idx="12"/>
          </p:nvPr>
        </p:nvSpPr>
        <p:spPr>
          <a:xfrm>
            <a:off x="11311128" y="6272784"/>
            <a:ext cx="640080" cy="365125"/>
          </a:xfrm>
        </p:spPr>
        <p:txBody>
          <a:bodyPr>
            <a:normAutofit/>
          </a:bodyPr>
          <a:lstStyle/>
          <a:p>
            <a:pPr>
              <a:spcAft>
                <a:spcPts val="600"/>
              </a:spcAft>
            </a:pPr>
            <a:fld id="{4FAB73BC-B049-4115-A692-8D63A059BFB8}" type="slidenum">
              <a:rPr lang="en-US" smtClean="0"/>
              <a:pPr>
                <a:spcAft>
                  <a:spcPts val="600"/>
                </a:spcAft>
              </a:pPr>
              <a:t>6</a:t>
            </a:fld>
            <a:endParaRPr lang="en-US"/>
          </a:p>
        </p:txBody>
      </p:sp>
    </p:spTree>
    <p:extLst>
      <p:ext uri="{BB962C8B-B14F-4D97-AF65-F5344CB8AC3E}">
        <p14:creationId xmlns:p14="http://schemas.microsoft.com/office/powerpoint/2010/main" val="34056740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2E8579-1264-7B70-562C-7C973728A522}"/>
              </a:ext>
            </a:extLst>
          </p:cNvPr>
          <p:cNvSpPr>
            <a:spLocks noGrp="1"/>
          </p:cNvSpPr>
          <p:nvPr>
            <p:ph type="title"/>
          </p:nvPr>
        </p:nvSpPr>
        <p:spPr>
          <a:xfrm>
            <a:off x="1069848" y="484632"/>
            <a:ext cx="10058400" cy="1609344"/>
          </a:xfrm>
        </p:spPr>
        <p:txBody>
          <a:bodyPr>
            <a:normAutofit/>
          </a:bodyPr>
          <a:lstStyle/>
          <a:p>
            <a:r>
              <a:rPr lang="en-US" dirty="0"/>
              <a:t>Recommendations to increase sales?</a:t>
            </a:r>
          </a:p>
        </p:txBody>
      </p:sp>
      <p:sp>
        <p:nvSpPr>
          <p:cNvPr id="11" name="Rectangle 10">
            <a:extLst>
              <a:ext uri="{FF2B5EF4-FFF2-40B4-BE49-F238E27FC236}">
                <a16:creationId xmlns:a16="http://schemas.microsoft.com/office/drawing/2014/main" id="{3FD711E9-7F79-40A9-8D9E-4AE293C154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6800" y="2013293"/>
            <a:ext cx="10058400" cy="80683"/>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CD0F3160-D1F5-7CBB-33C3-1741B2595513}"/>
              </a:ext>
            </a:extLst>
          </p:cNvPr>
          <p:cNvSpPr>
            <a:spLocks noGrp="1"/>
          </p:cNvSpPr>
          <p:nvPr>
            <p:ph type="sldNum" sz="quarter" idx="12"/>
          </p:nvPr>
        </p:nvSpPr>
        <p:spPr>
          <a:xfrm>
            <a:off x="11311128" y="6272784"/>
            <a:ext cx="640080" cy="365125"/>
          </a:xfrm>
        </p:spPr>
        <p:txBody>
          <a:bodyPr>
            <a:normAutofit/>
          </a:bodyPr>
          <a:lstStyle/>
          <a:p>
            <a:pPr>
              <a:spcAft>
                <a:spcPts val="600"/>
              </a:spcAft>
            </a:pPr>
            <a:fld id="{4FAB73BC-B049-4115-A692-8D63A059BFB8}" type="slidenum">
              <a:rPr lang="en-US" smtClean="0"/>
              <a:pPr>
                <a:spcAft>
                  <a:spcPts val="600"/>
                </a:spcAft>
              </a:pPr>
              <a:t>7</a:t>
            </a:fld>
            <a:endParaRPr lang="en-US"/>
          </a:p>
        </p:txBody>
      </p:sp>
      <p:graphicFrame>
        <p:nvGraphicFramePr>
          <p:cNvPr id="6" name="Content Placeholder 2">
            <a:extLst>
              <a:ext uri="{FF2B5EF4-FFF2-40B4-BE49-F238E27FC236}">
                <a16:creationId xmlns:a16="http://schemas.microsoft.com/office/drawing/2014/main" id="{B29CF58F-8E99-A546-1270-5599DD3B984C}"/>
              </a:ext>
            </a:extLst>
          </p:cNvPr>
          <p:cNvGraphicFramePr>
            <a:graphicFrameLocks noGrp="1"/>
          </p:cNvGraphicFramePr>
          <p:nvPr>
            <p:ph idx="1"/>
            <p:extLst>
              <p:ext uri="{D42A27DB-BD31-4B8C-83A1-F6EECF244321}">
                <p14:modId xmlns:p14="http://schemas.microsoft.com/office/powerpoint/2010/main" val="2049370979"/>
              </p:ext>
            </p:extLst>
          </p:nvPr>
        </p:nvGraphicFramePr>
        <p:xfrm>
          <a:off x="1069975" y="2385390"/>
          <a:ext cx="10058400" cy="361784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740308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C28659E-412C-4600-B45E-BAE370BC2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Avocados and peppers on a cutting board">
            <a:extLst>
              <a:ext uri="{FF2B5EF4-FFF2-40B4-BE49-F238E27FC236}">
                <a16:creationId xmlns:a16="http://schemas.microsoft.com/office/drawing/2014/main" id="{92C4C2DA-90B8-3144-9F35-4567B5280199}"/>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0" y="10"/>
            <a:ext cx="12191980" cy="6857989"/>
          </a:xfrm>
          <a:prstGeom prst="rect">
            <a:avLst/>
          </a:prstGeom>
        </p:spPr>
      </p:pic>
      <p:sp>
        <p:nvSpPr>
          <p:cNvPr id="12" name="Rectangle 11">
            <a:extLst>
              <a:ext uri="{FF2B5EF4-FFF2-40B4-BE49-F238E27FC236}">
                <a16:creationId xmlns:a16="http://schemas.microsoft.com/office/drawing/2014/main" id="{AE95896B-6905-4618-A7DF-DED8A61FBC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7999"/>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7748BD8C-4984-4138-94CA-2DC5F39DC3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blipFill dpi="0" rotWithShape="1">
            <a:blip r:embed="rId4">
              <a:alphaModFix amt="30000"/>
              <a:duotone>
                <a:prstClr val="black"/>
                <a:schemeClr val="accent1">
                  <a:tint val="45000"/>
                  <a:satMod val="400000"/>
                </a:schemeClr>
              </a:duotone>
              <a:extLst>
                <a:ext uri="{BEBA8EAE-BF5A-486C-A8C5-ECC9F3942E4B}">
                  <a14:imgProps xmlns:a14="http://schemas.microsoft.com/office/drawing/2010/main">
                    <a14:imgLayer r:embed="rId5">
                      <a14:imgEffect>
                        <a14:sharpenSoften amount="61000"/>
                      </a14:imgEffect>
                      <a14:imgEffect>
                        <a14:brightnessContrast bright="-25000" contrast="20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5C93519-6B29-1346-9FCB-0835B80531A4}"/>
              </a:ext>
            </a:extLst>
          </p:cNvPr>
          <p:cNvSpPr>
            <a:spLocks noGrp="1"/>
          </p:cNvSpPr>
          <p:nvPr>
            <p:ph type="ctrTitle"/>
          </p:nvPr>
        </p:nvSpPr>
        <p:spPr>
          <a:xfrm>
            <a:off x="1051560" y="1432223"/>
            <a:ext cx="9966960" cy="3035808"/>
          </a:xfrm>
        </p:spPr>
        <p:txBody>
          <a:bodyPr anchor="b">
            <a:normAutofit/>
          </a:bodyPr>
          <a:lstStyle/>
          <a:p>
            <a:r>
              <a:rPr lang="en-US" dirty="0">
                <a:solidFill>
                  <a:srgbClr val="FFFFFF"/>
                </a:solidFill>
              </a:rPr>
              <a:t>Thank you</a:t>
            </a:r>
          </a:p>
        </p:txBody>
      </p:sp>
      <p:sp>
        <p:nvSpPr>
          <p:cNvPr id="7" name="TextBox 6">
            <a:extLst>
              <a:ext uri="{FF2B5EF4-FFF2-40B4-BE49-F238E27FC236}">
                <a16:creationId xmlns:a16="http://schemas.microsoft.com/office/drawing/2014/main" id="{7C5F57E0-C1F3-FCB7-F39A-450E1D6744A9}"/>
              </a:ext>
            </a:extLst>
          </p:cNvPr>
          <p:cNvSpPr txBox="1"/>
          <p:nvPr/>
        </p:nvSpPr>
        <p:spPr>
          <a:xfrm>
            <a:off x="1306286" y="4637314"/>
            <a:ext cx="4582885" cy="461665"/>
          </a:xfrm>
          <a:prstGeom prst="rect">
            <a:avLst/>
          </a:prstGeom>
          <a:noFill/>
        </p:spPr>
        <p:txBody>
          <a:bodyPr wrap="square" rtlCol="0">
            <a:spAutoFit/>
          </a:bodyPr>
          <a:lstStyle/>
          <a:p>
            <a:r>
              <a:rPr lang="en-US" sz="2400" dirty="0">
                <a:solidFill>
                  <a:schemeClr val="bg1"/>
                </a:solidFill>
              </a:rPr>
              <a:t>Questions?</a:t>
            </a:r>
          </a:p>
        </p:txBody>
      </p:sp>
    </p:spTree>
    <p:extLst>
      <p:ext uri="{BB962C8B-B14F-4D97-AF65-F5344CB8AC3E}">
        <p14:creationId xmlns:p14="http://schemas.microsoft.com/office/powerpoint/2010/main" val="25655660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438" row="1">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CEB5E00C-398C-4584-A1D4-A2A19DA7A270}">
  <we:reference id="wa200005068" version="1.0.0.0" store="en-US" storeType="OMEX"/>
  <we:alternateReferences>
    <we:reference id="WA200005068" version="1.0.0.0" store="WA200005068"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93813dd7ca6ad654711aa0ab317e03a3">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f11dc0ce689dd3925e84e4e35398c6e7"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80957EC-86C0-4415-A208-C533BB28CB0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D45F22A-22AD-4AB5-B4E5-D6E61E43E45F}">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4EE1C908-B3CC-430B-8659-0948FA2BA0C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Produce design</Template>
  <TotalTime>3868</TotalTime>
  <Words>1381</Words>
  <Application>Microsoft Office PowerPoint</Application>
  <PresentationFormat>Widescreen</PresentationFormat>
  <Paragraphs>69</Paragraphs>
  <Slides>8</Slides>
  <Notes>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vt:i4>
      </vt:variant>
    </vt:vector>
  </HeadingPairs>
  <TitlesOfParts>
    <vt:vector size="14" baseType="lpstr">
      <vt:lpstr>Calibri</vt:lpstr>
      <vt:lpstr>Rockwell</vt:lpstr>
      <vt:lpstr>Rockwell Condensed</vt:lpstr>
      <vt:lpstr>Rockwell Extra Bold</vt:lpstr>
      <vt:lpstr>Wingdings</vt:lpstr>
      <vt:lpstr>Wood Type</vt:lpstr>
      <vt:lpstr>Got Organic Products?</vt:lpstr>
      <vt:lpstr>Business Problem</vt:lpstr>
      <vt:lpstr>Exploratory analysis</vt:lpstr>
      <vt:lpstr>Model table</vt:lpstr>
      <vt:lpstr>What are the most important customer attributes?</vt:lpstr>
      <vt:lpstr>Who is the typical organic products customer(s)?</vt:lpstr>
      <vt:lpstr>Recommendations to increase sales?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Got Organic Products?</dc:title>
  <dc:creator>Estefani Santiago</dc:creator>
  <cp:lastModifiedBy>Estefani Santiago</cp:lastModifiedBy>
  <cp:revision>1</cp:revision>
  <dcterms:created xsi:type="dcterms:W3CDTF">2023-11-17T17:57:21Z</dcterms:created>
  <dcterms:modified xsi:type="dcterms:W3CDTF">2024-02-08T21:29:40Z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